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5" r:id="rId5"/>
    <p:sldId id="258" r:id="rId6"/>
    <p:sldId id="260" r:id="rId7"/>
    <p:sldId id="266" r:id="rId8"/>
    <p:sldId id="263" r:id="rId9"/>
    <p:sldId id="261" r:id="rId10"/>
    <p:sldId id="26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05827-3900-9E40-8744-7C8860CCD8FF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DCDD43D-19C7-014D-88D3-36BCFFE60CDF}">
      <dgm:prSet phldrT="[Testo]"/>
      <dgm:spPr/>
      <dgm:t>
        <a:bodyPr/>
        <a:lstStyle/>
        <a:p>
          <a:r>
            <a:rPr lang="it-IT" dirty="0" smtClean="0"/>
            <a:t>AERIATION &amp; OXYGENATION</a:t>
          </a:r>
          <a:endParaRPr lang="it-IT" dirty="0"/>
        </a:p>
      </dgm:t>
    </dgm:pt>
    <dgm:pt modelId="{D1037323-8E32-0749-803D-C96628477CBD}" type="parTrans" cxnId="{569A1074-9A79-A94E-87F4-236B3ABA3024}">
      <dgm:prSet/>
      <dgm:spPr/>
      <dgm:t>
        <a:bodyPr/>
        <a:lstStyle/>
        <a:p>
          <a:endParaRPr lang="it-IT"/>
        </a:p>
      </dgm:t>
    </dgm:pt>
    <dgm:pt modelId="{E9974D09-E71B-C440-9459-6D9EE820D686}" type="sibTrans" cxnId="{569A1074-9A79-A94E-87F4-236B3ABA3024}">
      <dgm:prSet/>
      <dgm:spPr/>
      <dgm:t>
        <a:bodyPr/>
        <a:lstStyle/>
        <a:p>
          <a:endParaRPr lang="it-IT"/>
        </a:p>
      </dgm:t>
    </dgm:pt>
    <dgm:pt modelId="{50F14030-4561-E744-9139-212884A0C66B}">
      <dgm:prSet phldrT="[Testo]"/>
      <dgm:spPr/>
      <dgm:t>
        <a:bodyPr/>
        <a:lstStyle/>
        <a:p>
          <a:r>
            <a:rPr lang="it-IT" dirty="0" smtClean="0"/>
            <a:t>SOLID CAPTURE</a:t>
          </a:r>
          <a:endParaRPr lang="it-IT" dirty="0"/>
        </a:p>
      </dgm:t>
    </dgm:pt>
    <dgm:pt modelId="{3080B403-D1A5-DC45-8FAD-00B56A2ED52C}" type="parTrans" cxnId="{A5BA11DB-F8B3-3640-88E3-7EF7230695FB}">
      <dgm:prSet/>
      <dgm:spPr/>
      <dgm:t>
        <a:bodyPr/>
        <a:lstStyle/>
        <a:p>
          <a:endParaRPr lang="it-IT"/>
        </a:p>
      </dgm:t>
    </dgm:pt>
    <dgm:pt modelId="{CF1D5BDE-C862-774E-A25A-5158E599FF65}" type="sibTrans" cxnId="{A5BA11DB-F8B3-3640-88E3-7EF7230695FB}">
      <dgm:prSet/>
      <dgm:spPr/>
      <dgm:t>
        <a:bodyPr/>
        <a:lstStyle/>
        <a:p>
          <a:endParaRPr lang="it-IT"/>
        </a:p>
      </dgm:t>
    </dgm:pt>
    <dgm:pt modelId="{EE9E764A-6280-ED43-9D75-27584DF20C93}">
      <dgm:prSet phldrT="[Testo]"/>
      <dgm:spPr/>
      <dgm:t>
        <a:bodyPr/>
        <a:lstStyle/>
        <a:p>
          <a:r>
            <a:rPr lang="it-IT" dirty="0" smtClean="0"/>
            <a:t>WASTE MANAGEMENT</a:t>
          </a:r>
          <a:endParaRPr lang="it-IT" dirty="0"/>
        </a:p>
      </dgm:t>
    </dgm:pt>
    <dgm:pt modelId="{7F8BD9A8-8DF4-C74E-818D-971CB8A5D32A}" type="parTrans" cxnId="{CE792305-5830-F348-AC52-CA4CB8DF03DC}">
      <dgm:prSet/>
      <dgm:spPr/>
      <dgm:t>
        <a:bodyPr/>
        <a:lstStyle/>
        <a:p>
          <a:endParaRPr lang="it-IT"/>
        </a:p>
      </dgm:t>
    </dgm:pt>
    <dgm:pt modelId="{C0D27E60-6080-4D4C-AF09-9AC2BD3A421C}" type="sibTrans" cxnId="{CE792305-5830-F348-AC52-CA4CB8DF03DC}">
      <dgm:prSet/>
      <dgm:spPr/>
      <dgm:t>
        <a:bodyPr/>
        <a:lstStyle/>
        <a:p>
          <a:endParaRPr lang="it-IT"/>
        </a:p>
      </dgm:t>
    </dgm:pt>
    <dgm:pt modelId="{48CC3FFC-35B1-304F-86B0-9B076E89DC7C}">
      <dgm:prSet phldrT="[Testo]"/>
      <dgm:spPr/>
      <dgm:t>
        <a:bodyPr/>
        <a:lstStyle/>
        <a:p>
          <a:r>
            <a:rPr lang="it-IT" dirty="0" smtClean="0"/>
            <a:t>FINE &amp; DISSOLVED SOLID REMOVALS</a:t>
          </a:r>
          <a:endParaRPr lang="it-IT" dirty="0"/>
        </a:p>
      </dgm:t>
    </dgm:pt>
    <dgm:pt modelId="{43208B52-11BD-6C44-BA76-81A2F9990879}" type="parTrans" cxnId="{8D3019A7-3194-334C-84C9-7D8D74A6200C}">
      <dgm:prSet/>
      <dgm:spPr/>
      <dgm:t>
        <a:bodyPr/>
        <a:lstStyle/>
        <a:p>
          <a:endParaRPr lang="it-IT"/>
        </a:p>
      </dgm:t>
    </dgm:pt>
    <dgm:pt modelId="{C06174C0-60D0-C244-BD6A-55271FF36713}" type="sibTrans" cxnId="{8D3019A7-3194-334C-84C9-7D8D74A6200C}">
      <dgm:prSet/>
      <dgm:spPr/>
      <dgm:t>
        <a:bodyPr/>
        <a:lstStyle/>
        <a:p>
          <a:endParaRPr lang="it-IT"/>
        </a:p>
      </dgm:t>
    </dgm:pt>
    <dgm:pt modelId="{BA422FB0-18EC-844B-8E4D-CA5B3F42F551}">
      <dgm:prSet phldrT="[Testo]"/>
      <dgm:spPr/>
      <dgm:t>
        <a:bodyPr/>
        <a:lstStyle/>
        <a:p>
          <a:r>
            <a:rPr lang="it-IT" dirty="0" smtClean="0"/>
            <a:t>DISINFECTION &amp; STERALIZATION</a:t>
          </a:r>
        </a:p>
      </dgm:t>
    </dgm:pt>
    <dgm:pt modelId="{0DD94199-DBD2-DB4D-9740-8F355DA02212}" type="parTrans" cxnId="{BDBF49FB-6444-3143-A008-253F4C988883}">
      <dgm:prSet/>
      <dgm:spPr/>
      <dgm:t>
        <a:bodyPr/>
        <a:lstStyle/>
        <a:p>
          <a:endParaRPr lang="it-IT"/>
        </a:p>
      </dgm:t>
    </dgm:pt>
    <dgm:pt modelId="{4D0D43F4-E6FA-274B-A9CD-331582A6E796}" type="sibTrans" cxnId="{BDBF49FB-6444-3143-A008-253F4C988883}">
      <dgm:prSet/>
      <dgm:spPr/>
      <dgm:t>
        <a:bodyPr/>
        <a:lstStyle/>
        <a:p>
          <a:endParaRPr lang="it-IT"/>
        </a:p>
      </dgm:t>
    </dgm:pt>
    <dgm:pt modelId="{35756BA4-15CF-CC43-9A6F-E1C2E230BAA3}">
      <dgm:prSet/>
      <dgm:spPr/>
      <dgm:t>
        <a:bodyPr/>
        <a:lstStyle/>
        <a:p>
          <a:r>
            <a:rPr lang="it-IT" dirty="0" smtClean="0"/>
            <a:t>CO2 REMOVAL</a:t>
          </a:r>
          <a:endParaRPr lang="it-IT" dirty="0"/>
        </a:p>
      </dgm:t>
    </dgm:pt>
    <dgm:pt modelId="{E6746A40-C1E0-964F-B74A-9D2BEC497E7F}" type="parTrans" cxnId="{D9DAA188-BB75-CE47-BA00-FBD3E027394E}">
      <dgm:prSet/>
      <dgm:spPr/>
      <dgm:t>
        <a:bodyPr/>
        <a:lstStyle/>
        <a:p>
          <a:endParaRPr lang="it-IT"/>
        </a:p>
      </dgm:t>
    </dgm:pt>
    <dgm:pt modelId="{81152695-1C1A-0043-A797-1D85B7B0E7F0}" type="sibTrans" cxnId="{D9DAA188-BB75-CE47-BA00-FBD3E027394E}">
      <dgm:prSet/>
      <dgm:spPr/>
      <dgm:t>
        <a:bodyPr/>
        <a:lstStyle/>
        <a:p>
          <a:endParaRPr lang="it-IT"/>
        </a:p>
      </dgm:t>
    </dgm:pt>
    <dgm:pt modelId="{0A57CBEA-7E3E-9B49-8E3F-BC0A642A1A04}">
      <dgm:prSet/>
      <dgm:spPr/>
      <dgm:t>
        <a:bodyPr/>
        <a:lstStyle/>
        <a:p>
          <a:r>
            <a:rPr lang="it-IT" dirty="0" smtClean="0"/>
            <a:t>HYDRAULICS</a:t>
          </a:r>
          <a:endParaRPr lang="it-IT" dirty="0"/>
        </a:p>
      </dgm:t>
    </dgm:pt>
    <dgm:pt modelId="{2BE155BA-89B9-3C49-9CD2-4BABA4A8DC87}" type="parTrans" cxnId="{6B4F0A85-0894-F146-88A6-2228D3264712}">
      <dgm:prSet/>
      <dgm:spPr/>
      <dgm:t>
        <a:bodyPr/>
        <a:lstStyle/>
        <a:p>
          <a:endParaRPr lang="it-IT"/>
        </a:p>
      </dgm:t>
    </dgm:pt>
    <dgm:pt modelId="{6AC7EDDF-28E3-0E44-B875-CF82CE08A3CD}" type="sibTrans" cxnId="{6B4F0A85-0894-F146-88A6-2228D3264712}">
      <dgm:prSet/>
      <dgm:spPr/>
      <dgm:t>
        <a:bodyPr/>
        <a:lstStyle/>
        <a:p>
          <a:endParaRPr lang="it-IT"/>
        </a:p>
      </dgm:t>
    </dgm:pt>
    <dgm:pt modelId="{693DD344-FAB2-BA47-BEF9-27A7170D2AB0}" type="pres">
      <dgm:prSet presAssocID="{5B005827-3900-9E40-8744-7C8860CCD8F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BBBC109-AE39-3242-8D67-1892E37CAF26}" type="pres">
      <dgm:prSet presAssocID="{7DCDD43D-19C7-014D-88D3-36BCFFE60CDF}" presName="node" presStyleLbl="node1" presStyleIdx="0" presStyleCnt="7" custRadScaleRad="87906" custRadScaleInc="-4568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F1CF0B-2311-004E-A848-CC06886E8D12}" type="pres">
      <dgm:prSet presAssocID="{7DCDD43D-19C7-014D-88D3-36BCFFE60CDF}" presName="spNode" presStyleCnt="0"/>
      <dgm:spPr/>
    </dgm:pt>
    <dgm:pt modelId="{BAEF0698-A2EF-CA47-852B-E0C16B3D246D}" type="pres">
      <dgm:prSet presAssocID="{E9974D09-E71B-C440-9459-6D9EE820D686}" presName="sibTrans" presStyleLbl="sibTrans1D1" presStyleIdx="0" presStyleCnt="7"/>
      <dgm:spPr/>
      <dgm:t>
        <a:bodyPr/>
        <a:lstStyle/>
        <a:p>
          <a:endParaRPr lang="it-IT"/>
        </a:p>
      </dgm:t>
    </dgm:pt>
    <dgm:pt modelId="{F0D9257A-418B-8F42-A5A7-73EF5477230E}" type="pres">
      <dgm:prSet presAssocID="{35756BA4-15CF-CC43-9A6F-E1C2E230BAA3}" presName="node" presStyleLbl="node1" presStyleIdx="1" presStyleCnt="7" custRadScaleRad="128515" custRadScaleInc="250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8BD70F-5FAE-5148-96DC-F44B3BF50706}" type="pres">
      <dgm:prSet presAssocID="{35756BA4-15CF-CC43-9A6F-E1C2E230BAA3}" presName="spNode" presStyleCnt="0"/>
      <dgm:spPr/>
    </dgm:pt>
    <dgm:pt modelId="{9D591F21-F3BD-194C-931C-C2685012D49B}" type="pres">
      <dgm:prSet presAssocID="{81152695-1C1A-0043-A797-1D85B7B0E7F0}" presName="sibTrans" presStyleLbl="sibTrans1D1" presStyleIdx="1" presStyleCnt="7"/>
      <dgm:spPr/>
      <dgm:t>
        <a:bodyPr/>
        <a:lstStyle/>
        <a:p>
          <a:endParaRPr lang="it-IT"/>
        </a:p>
      </dgm:t>
    </dgm:pt>
    <dgm:pt modelId="{FFB093EB-9E8F-204D-88B9-BEF1C5B71310}" type="pres">
      <dgm:prSet presAssocID="{0A57CBEA-7E3E-9B49-8E3F-BC0A642A1A04}" presName="node" presStyleLbl="node1" presStyleIdx="2" presStyleCnt="7" custRadScaleRad="141413" custRadScaleInc="-3776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E814CF-E06E-F84C-AA2D-D0ADDA47DD08}" type="pres">
      <dgm:prSet presAssocID="{0A57CBEA-7E3E-9B49-8E3F-BC0A642A1A04}" presName="spNode" presStyleCnt="0"/>
      <dgm:spPr/>
    </dgm:pt>
    <dgm:pt modelId="{BDCC7B13-287A-E142-9393-0661CEB53D20}" type="pres">
      <dgm:prSet presAssocID="{6AC7EDDF-28E3-0E44-B875-CF82CE08A3CD}" presName="sibTrans" presStyleLbl="sibTrans1D1" presStyleIdx="2" presStyleCnt="7"/>
      <dgm:spPr/>
      <dgm:t>
        <a:bodyPr/>
        <a:lstStyle/>
        <a:p>
          <a:endParaRPr lang="it-IT"/>
        </a:p>
      </dgm:t>
    </dgm:pt>
    <dgm:pt modelId="{00C884C2-1564-F44E-840B-8D7DC12E1E38}" type="pres">
      <dgm:prSet presAssocID="{50F14030-4561-E744-9139-212884A0C66B}" presName="node" presStyleLbl="node1" presStyleIdx="3" presStyleCnt="7" custRadScaleRad="93933" custRadScaleInc="5530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B9B7DB-5A8D-0346-8DAC-188889A5CC56}" type="pres">
      <dgm:prSet presAssocID="{50F14030-4561-E744-9139-212884A0C66B}" presName="spNode" presStyleCnt="0"/>
      <dgm:spPr/>
    </dgm:pt>
    <dgm:pt modelId="{31695F53-9BA2-0F41-8DAF-52382480AEB8}" type="pres">
      <dgm:prSet presAssocID="{CF1D5BDE-C862-774E-A25A-5158E599FF65}" presName="sibTrans" presStyleLbl="sibTrans1D1" presStyleIdx="3" presStyleCnt="7"/>
      <dgm:spPr/>
      <dgm:t>
        <a:bodyPr/>
        <a:lstStyle/>
        <a:p>
          <a:endParaRPr lang="it-IT"/>
        </a:p>
      </dgm:t>
    </dgm:pt>
    <dgm:pt modelId="{2EFF4C54-5A7B-0B4A-A591-664DF7C31959}" type="pres">
      <dgm:prSet presAssocID="{EE9E764A-6280-ED43-9D75-27584DF20C93}" presName="node" presStyleLbl="node1" presStyleIdx="4" presStyleCnt="7" custRadScaleRad="105465" custRadScaleInc="1039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AD17D2-31A3-BE4D-B90B-DE19D2E90C04}" type="pres">
      <dgm:prSet presAssocID="{EE9E764A-6280-ED43-9D75-27584DF20C93}" presName="spNode" presStyleCnt="0"/>
      <dgm:spPr/>
    </dgm:pt>
    <dgm:pt modelId="{744EAF58-000D-E549-88F6-1691564462CE}" type="pres">
      <dgm:prSet presAssocID="{C0D27E60-6080-4D4C-AF09-9AC2BD3A421C}" presName="sibTrans" presStyleLbl="sibTrans1D1" presStyleIdx="4" presStyleCnt="7"/>
      <dgm:spPr/>
      <dgm:t>
        <a:bodyPr/>
        <a:lstStyle/>
        <a:p>
          <a:endParaRPr lang="it-IT"/>
        </a:p>
      </dgm:t>
    </dgm:pt>
    <dgm:pt modelId="{5787775A-C686-7540-9662-2A34F078D6F0}" type="pres">
      <dgm:prSet presAssocID="{48CC3FFC-35B1-304F-86B0-9B076E89DC7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28FDEF-0DF3-274F-A25F-CE4974BA5FFB}" type="pres">
      <dgm:prSet presAssocID="{48CC3FFC-35B1-304F-86B0-9B076E89DC7C}" presName="spNode" presStyleCnt="0"/>
      <dgm:spPr/>
    </dgm:pt>
    <dgm:pt modelId="{58138BB7-DAAF-7341-97F9-7DB9578B2CBD}" type="pres">
      <dgm:prSet presAssocID="{C06174C0-60D0-C244-BD6A-55271FF36713}" presName="sibTrans" presStyleLbl="sibTrans1D1" presStyleIdx="5" presStyleCnt="7"/>
      <dgm:spPr/>
      <dgm:t>
        <a:bodyPr/>
        <a:lstStyle/>
        <a:p>
          <a:endParaRPr lang="it-IT"/>
        </a:p>
      </dgm:t>
    </dgm:pt>
    <dgm:pt modelId="{A415AAB8-970A-3848-AAB7-D339BB80ED22}" type="pres">
      <dgm:prSet presAssocID="{BA422FB0-18EC-844B-8E4D-CA5B3F42F551}" presName="node" presStyleLbl="node1" presStyleIdx="6" presStyleCnt="7" custRadScaleRad="112231" custRadScaleInc="-565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E5E50C-3F4D-DC4C-9F9F-5D575127DD15}" type="pres">
      <dgm:prSet presAssocID="{BA422FB0-18EC-844B-8E4D-CA5B3F42F551}" presName="spNode" presStyleCnt="0"/>
      <dgm:spPr/>
    </dgm:pt>
    <dgm:pt modelId="{41493F2E-F12F-0345-9403-89F3FDAB0E43}" type="pres">
      <dgm:prSet presAssocID="{4D0D43F4-E6FA-274B-A9CD-331582A6E796}" presName="sibTrans" presStyleLbl="sibTrans1D1" presStyleIdx="6" presStyleCnt="7"/>
      <dgm:spPr/>
      <dgm:t>
        <a:bodyPr/>
        <a:lstStyle/>
        <a:p>
          <a:endParaRPr lang="it-IT"/>
        </a:p>
      </dgm:t>
    </dgm:pt>
  </dgm:ptLst>
  <dgm:cxnLst>
    <dgm:cxn modelId="{A5BA11DB-F8B3-3640-88E3-7EF7230695FB}" srcId="{5B005827-3900-9E40-8744-7C8860CCD8FF}" destId="{50F14030-4561-E744-9139-212884A0C66B}" srcOrd="3" destOrd="0" parTransId="{3080B403-D1A5-DC45-8FAD-00B56A2ED52C}" sibTransId="{CF1D5BDE-C862-774E-A25A-5158E599FF65}"/>
    <dgm:cxn modelId="{B04D19CD-2857-674E-AC87-C9D383F8F058}" type="presOf" srcId="{C0D27E60-6080-4D4C-AF09-9AC2BD3A421C}" destId="{744EAF58-000D-E549-88F6-1691564462CE}" srcOrd="0" destOrd="0" presId="urn:microsoft.com/office/officeart/2005/8/layout/cycle6"/>
    <dgm:cxn modelId="{569A1074-9A79-A94E-87F4-236B3ABA3024}" srcId="{5B005827-3900-9E40-8744-7C8860CCD8FF}" destId="{7DCDD43D-19C7-014D-88D3-36BCFFE60CDF}" srcOrd="0" destOrd="0" parTransId="{D1037323-8E32-0749-803D-C96628477CBD}" sibTransId="{E9974D09-E71B-C440-9459-6D9EE820D686}"/>
    <dgm:cxn modelId="{8E0B3451-693C-1C42-A00A-6EC25764E4ED}" type="presOf" srcId="{7DCDD43D-19C7-014D-88D3-36BCFFE60CDF}" destId="{0BBBC109-AE39-3242-8D67-1892E37CAF26}" srcOrd="0" destOrd="0" presId="urn:microsoft.com/office/officeart/2005/8/layout/cycle6"/>
    <dgm:cxn modelId="{BDBF49FB-6444-3143-A008-253F4C988883}" srcId="{5B005827-3900-9E40-8744-7C8860CCD8FF}" destId="{BA422FB0-18EC-844B-8E4D-CA5B3F42F551}" srcOrd="6" destOrd="0" parTransId="{0DD94199-DBD2-DB4D-9740-8F355DA02212}" sibTransId="{4D0D43F4-E6FA-274B-A9CD-331582A6E796}"/>
    <dgm:cxn modelId="{2F35D8C4-6C7D-9349-A462-9FCFA1A60DBF}" type="presOf" srcId="{EE9E764A-6280-ED43-9D75-27584DF20C93}" destId="{2EFF4C54-5A7B-0B4A-A591-664DF7C31959}" srcOrd="0" destOrd="0" presId="urn:microsoft.com/office/officeart/2005/8/layout/cycle6"/>
    <dgm:cxn modelId="{F89A5EE8-24BD-D240-8860-A63B6574F214}" type="presOf" srcId="{6AC7EDDF-28E3-0E44-B875-CF82CE08A3CD}" destId="{BDCC7B13-287A-E142-9393-0661CEB53D20}" srcOrd="0" destOrd="0" presId="urn:microsoft.com/office/officeart/2005/8/layout/cycle6"/>
    <dgm:cxn modelId="{734A3177-CAFB-4641-9653-6EB8A67E6740}" type="presOf" srcId="{5B005827-3900-9E40-8744-7C8860CCD8FF}" destId="{693DD344-FAB2-BA47-BEF9-27A7170D2AB0}" srcOrd="0" destOrd="0" presId="urn:microsoft.com/office/officeart/2005/8/layout/cycle6"/>
    <dgm:cxn modelId="{61F04C03-7936-EB41-A64A-29250F05D254}" type="presOf" srcId="{CF1D5BDE-C862-774E-A25A-5158E599FF65}" destId="{31695F53-9BA2-0F41-8DAF-52382480AEB8}" srcOrd="0" destOrd="0" presId="urn:microsoft.com/office/officeart/2005/8/layout/cycle6"/>
    <dgm:cxn modelId="{8DAFB8F5-3057-024D-A00E-62D67BA4A305}" type="presOf" srcId="{81152695-1C1A-0043-A797-1D85B7B0E7F0}" destId="{9D591F21-F3BD-194C-931C-C2685012D49B}" srcOrd="0" destOrd="0" presId="urn:microsoft.com/office/officeart/2005/8/layout/cycle6"/>
    <dgm:cxn modelId="{72555F5C-91A3-2C4E-8C03-1BF856C1E548}" type="presOf" srcId="{E9974D09-E71B-C440-9459-6D9EE820D686}" destId="{BAEF0698-A2EF-CA47-852B-E0C16B3D246D}" srcOrd="0" destOrd="0" presId="urn:microsoft.com/office/officeart/2005/8/layout/cycle6"/>
    <dgm:cxn modelId="{F669DD19-C093-D644-9C23-D47CEB8080E5}" type="presOf" srcId="{C06174C0-60D0-C244-BD6A-55271FF36713}" destId="{58138BB7-DAAF-7341-97F9-7DB9578B2CBD}" srcOrd="0" destOrd="0" presId="urn:microsoft.com/office/officeart/2005/8/layout/cycle6"/>
    <dgm:cxn modelId="{CE792305-5830-F348-AC52-CA4CB8DF03DC}" srcId="{5B005827-3900-9E40-8744-7C8860CCD8FF}" destId="{EE9E764A-6280-ED43-9D75-27584DF20C93}" srcOrd="4" destOrd="0" parTransId="{7F8BD9A8-8DF4-C74E-818D-971CB8A5D32A}" sibTransId="{C0D27E60-6080-4D4C-AF09-9AC2BD3A421C}"/>
    <dgm:cxn modelId="{6B4F0A85-0894-F146-88A6-2228D3264712}" srcId="{5B005827-3900-9E40-8744-7C8860CCD8FF}" destId="{0A57CBEA-7E3E-9B49-8E3F-BC0A642A1A04}" srcOrd="2" destOrd="0" parTransId="{2BE155BA-89B9-3C49-9CD2-4BABA4A8DC87}" sibTransId="{6AC7EDDF-28E3-0E44-B875-CF82CE08A3CD}"/>
    <dgm:cxn modelId="{8D3019A7-3194-334C-84C9-7D8D74A6200C}" srcId="{5B005827-3900-9E40-8744-7C8860CCD8FF}" destId="{48CC3FFC-35B1-304F-86B0-9B076E89DC7C}" srcOrd="5" destOrd="0" parTransId="{43208B52-11BD-6C44-BA76-81A2F9990879}" sibTransId="{C06174C0-60D0-C244-BD6A-55271FF36713}"/>
    <dgm:cxn modelId="{60DA6E69-155F-9847-A22D-C1E7E2756190}" type="presOf" srcId="{48CC3FFC-35B1-304F-86B0-9B076E89DC7C}" destId="{5787775A-C686-7540-9662-2A34F078D6F0}" srcOrd="0" destOrd="0" presId="urn:microsoft.com/office/officeart/2005/8/layout/cycle6"/>
    <dgm:cxn modelId="{CD3FA387-E947-024F-B716-CDB4950B4D81}" type="presOf" srcId="{35756BA4-15CF-CC43-9A6F-E1C2E230BAA3}" destId="{F0D9257A-418B-8F42-A5A7-73EF5477230E}" srcOrd="0" destOrd="0" presId="urn:microsoft.com/office/officeart/2005/8/layout/cycle6"/>
    <dgm:cxn modelId="{76E21C41-4A6C-8D4C-B15E-6CA3F13A1BD4}" type="presOf" srcId="{0A57CBEA-7E3E-9B49-8E3F-BC0A642A1A04}" destId="{FFB093EB-9E8F-204D-88B9-BEF1C5B71310}" srcOrd="0" destOrd="0" presId="urn:microsoft.com/office/officeart/2005/8/layout/cycle6"/>
    <dgm:cxn modelId="{FE60BA73-456C-C441-8FBF-C8DC4371FF16}" type="presOf" srcId="{4D0D43F4-E6FA-274B-A9CD-331582A6E796}" destId="{41493F2E-F12F-0345-9403-89F3FDAB0E43}" srcOrd="0" destOrd="0" presId="urn:microsoft.com/office/officeart/2005/8/layout/cycle6"/>
    <dgm:cxn modelId="{FE6648AF-F6AC-194D-B391-CE9571D488F9}" type="presOf" srcId="{BA422FB0-18EC-844B-8E4D-CA5B3F42F551}" destId="{A415AAB8-970A-3848-AAB7-D339BB80ED22}" srcOrd="0" destOrd="0" presId="urn:microsoft.com/office/officeart/2005/8/layout/cycle6"/>
    <dgm:cxn modelId="{1217CD04-A509-AC42-80A0-E48785D6458E}" type="presOf" srcId="{50F14030-4561-E744-9139-212884A0C66B}" destId="{00C884C2-1564-F44E-840B-8D7DC12E1E38}" srcOrd="0" destOrd="0" presId="urn:microsoft.com/office/officeart/2005/8/layout/cycle6"/>
    <dgm:cxn modelId="{D9DAA188-BB75-CE47-BA00-FBD3E027394E}" srcId="{5B005827-3900-9E40-8744-7C8860CCD8FF}" destId="{35756BA4-15CF-CC43-9A6F-E1C2E230BAA3}" srcOrd="1" destOrd="0" parTransId="{E6746A40-C1E0-964F-B74A-9D2BEC497E7F}" sibTransId="{81152695-1C1A-0043-A797-1D85B7B0E7F0}"/>
    <dgm:cxn modelId="{42B413CD-D14B-7647-9581-6794B34BA601}" type="presParOf" srcId="{693DD344-FAB2-BA47-BEF9-27A7170D2AB0}" destId="{0BBBC109-AE39-3242-8D67-1892E37CAF26}" srcOrd="0" destOrd="0" presId="urn:microsoft.com/office/officeart/2005/8/layout/cycle6"/>
    <dgm:cxn modelId="{D2F2777D-401D-E349-AAB2-17772A47F194}" type="presParOf" srcId="{693DD344-FAB2-BA47-BEF9-27A7170D2AB0}" destId="{27F1CF0B-2311-004E-A848-CC06886E8D12}" srcOrd="1" destOrd="0" presId="urn:microsoft.com/office/officeart/2005/8/layout/cycle6"/>
    <dgm:cxn modelId="{403C7CE5-F7B9-EB4A-B11F-0BDEE56B69F9}" type="presParOf" srcId="{693DD344-FAB2-BA47-BEF9-27A7170D2AB0}" destId="{BAEF0698-A2EF-CA47-852B-E0C16B3D246D}" srcOrd="2" destOrd="0" presId="urn:microsoft.com/office/officeart/2005/8/layout/cycle6"/>
    <dgm:cxn modelId="{92E1EC46-DFBA-9540-89D9-C663E8C4F1F6}" type="presParOf" srcId="{693DD344-FAB2-BA47-BEF9-27A7170D2AB0}" destId="{F0D9257A-418B-8F42-A5A7-73EF5477230E}" srcOrd="3" destOrd="0" presId="urn:microsoft.com/office/officeart/2005/8/layout/cycle6"/>
    <dgm:cxn modelId="{36CE2492-A2F4-F84D-90B2-F1EBAB1A7B5D}" type="presParOf" srcId="{693DD344-FAB2-BA47-BEF9-27A7170D2AB0}" destId="{8C8BD70F-5FAE-5148-96DC-F44B3BF50706}" srcOrd="4" destOrd="0" presId="urn:microsoft.com/office/officeart/2005/8/layout/cycle6"/>
    <dgm:cxn modelId="{B8CC8A6C-226E-144F-908C-F9726C9AE00E}" type="presParOf" srcId="{693DD344-FAB2-BA47-BEF9-27A7170D2AB0}" destId="{9D591F21-F3BD-194C-931C-C2685012D49B}" srcOrd="5" destOrd="0" presId="urn:microsoft.com/office/officeart/2005/8/layout/cycle6"/>
    <dgm:cxn modelId="{8F796D6D-2C9C-4645-B8CF-B1132B1E9BEC}" type="presParOf" srcId="{693DD344-FAB2-BA47-BEF9-27A7170D2AB0}" destId="{FFB093EB-9E8F-204D-88B9-BEF1C5B71310}" srcOrd="6" destOrd="0" presId="urn:microsoft.com/office/officeart/2005/8/layout/cycle6"/>
    <dgm:cxn modelId="{32954853-D2BF-684C-A406-31905D10E389}" type="presParOf" srcId="{693DD344-FAB2-BA47-BEF9-27A7170D2AB0}" destId="{33E814CF-E06E-F84C-AA2D-D0ADDA47DD08}" srcOrd="7" destOrd="0" presId="urn:microsoft.com/office/officeart/2005/8/layout/cycle6"/>
    <dgm:cxn modelId="{EEFAB768-059A-FD49-BEC4-93E749DC3C39}" type="presParOf" srcId="{693DD344-FAB2-BA47-BEF9-27A7170D2AB0}" destId="{BDCC7B13-287A-E142-9393-0661CEB53D20}" srcOrd="8" destOrd="0" presId="urn:microsoft.com/office/officeart/2005/8/layout/cycle6"/>
    <dgm:cxn modelId="{4DDE7425-ADD8-1E4D-8AE2-602B171ED7DC}" type="presParOf" srcId="{693DD344-FAB2-BA47-BEF9-27A7170D2AB0}" destId="{00C884C2-1564-F44E-840B-8D7DC12E1E38}" srcOrd="9" destOrd="0" presId="urn:microsoft.com/office/officeart/2005/8/layout/cycle6"/>
    <dgm:cxn modelId="{8DB8709D-401D-A745-B2BD-111D064BC433}" type="presParOf" srcId="{693DD344-FAB2-BA47-BEF9-27A7170D2AB0}" destId="{F6B9B7DB-5A8D-0346-8DAC-188889A5CC56}" srcOrd="10" destOrd="0" presId="urn:microsoft.com/office/officeart/2005/8/layout/cycle6"/>
    <dgm:cxn modelId="{6916BEE3-AD03-ED4E-AE7D-F211A99E32DC}" type="presParOf" srcId="{693DD344-FAB2-BA47-BEF9-27A7170D2AB0}" destId="{31695F53-9BA2-0F41-8DAF-52382480AEB8}" srcOrd="11" destOrd="0" presId="urn:microsoft.com/office/officeart/2005/8/layout/cycle6"/>
    <dgm:cxn modelId="{77651BFE-42E8-CC4E-B629-A68AC87F60FE}" type="presParOf" srcId="{693DD344-FAB2-BA47-BEF9-27A7170D2AB0}" destId="{2EFF4C54-5A7B-0B4A-A591-664DF7C31959}" srcOrd="12" destOrd="0" presId="urn:microsoft.com/office/officeart/2005/8/layout/cycle6"/>
    <dgm:cxn modelId="{122A0653-5E2D-8D4C-8C55-7A35CB2B17A8}" type="presParOf" srcId="{693DD344-FAB2-BA47-BEF9-27A7170D2AB0}" destId="{DDAD17D2-31A3-BE4D-B90B-DE19D2E90C04}" srcOrd="13" destOrd="0" presId="urn:microsoft.com/office/officeart/2005/8/layout/cycle6"/>
    <dgm:cxn modelId="{4DF3B289-0410-B348-9E19-5DAA4820251C}" type="presParOf" srcId="{693DD344-FAB2-BA47-BEF9-27A7170D2AB0}" destId="{744EAF58-000D-E549-88F6-1691564462CE}" srcOrd="14" destOrd="0" presId="urn:microsoft.com/office/officeart/2005/8/layout/cycle6"/>
    <dgm:cxn modelId="{05DDBA48-48D5-7E45-A05C-32F499375229}" type="presParOf" srcId="{693DD344-FAB2-BA47-BEF9-27A7170D2AB0}" destId="{5787775A-C686-7540-9662-2A34F078D6F0}" srcOrd="15" destOrd="0" presId="urn:microsoft.com/office/officeart/2005/8/layout/cycle6"/>
    <dgm:cxn modelId="{8699312C-A1F0-5F4B-B31D-67B7A2AFF04D}" type="presParOf" srcId="{693DD344-FAB2-BA47-BEF9-27A7170D2AB0}" destId="{AC28FDEF-0DF3-274F-A25F-CE4974BA5FFB}" srcOrd="16" destOrd="0" presId="urn:microsoft.com/office/officeart/2005/8/layout/cycle6"/>
    <dgm:cxn modelId="{900A0957-FE46-154E-B7B3-66A0BD04B8DD}" type="presParOf" srcId="{693DD344-FAB2-BA47-BEF9-27A7170D2AB0}" destId="{58138BB7-DAAF-7341-97F9-7DB9578B2CBD}" srcOrd="17" destOrd="0" presId="urn:microsoft.com/office/officeart/2005/8/layout/cycle6"/>
    <dgm:cxn modelId="{3012595E-D14B-DE4A-BA29-8716DC2480FB}" type="presParOf" srcId="{693DD344-FAB2-BA47-BEF9-27A7170D2AB0}" destId="{A415AAB8-970A-3848-AAB7-D339BB80ED22}" srcOrd="18" destOrd="0" presId="urn:microsoft.com/office/officeart/2005/8/layout/cycle6"/>
    <dgm:cxn modelId="{004E4335-CD85-D745-AB26-CFFC06B8D088}" type="presParOf" srcId="{693DD344-FAB2-BA47-BEF9-27A7170D2AB0}" destId="{80E5E50C-3F4D-DC4C-9F9F-5D575127DD15}" srcOrd="19" destOrd="0" presId="urn:microsoft.com/office/officeart/2005/8/layout/cycle6"/>
    <dgm:cxn modelId="{1F2112DD-29AA-7041-9197-F789C0F44465}" type="presParOf" srcId="{693DD344-FAB2-BA47-BEF9-27A7170D2AB0}" destId="{41493F2E-F12F-0345-9403-89F3FDAB0E43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BC109-AE39-3242-8D67-1892E37CAF26}">
      <dsp:nvSpPr>
        <dsp:cNvPr id="0" name=""/>
        <dsp:cNvSpPr/>
      </dsp:nvSpPr>
      <dsp:spPr>
        <a:xfrm>
          <a:off x="3417235" y="299018"/>
          <a:ext cx="1237899" cy="8046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AERIATION &amp; OXYGENATION</a:t>
          </a:r>
          <a:endParaRPr lang="it-IT" sz="1100" kern="1200" dirty="0"/>
        </a:p>
      </dsp:txBody>
      <dsp:txXfrm>
        <a:off x="3456514" y="338297"/>
        <a:ext cx="1159341" cy="726076"/>
      </dsp:txXfrm>
    </dsp:sp>
    <dsp:sp modelId="{BAEF0698-A2EF-CA47-852B-E0C16B3D246D}">
      <dsp:nvSpPr>
        <dsp:cNvPr id="0" name=""/>
        <dsp:cNvSpPr/>
      </dsp:nvSpPr>
      <dsp:spPr>
        <a:xfrm>
          <a:off x="3330017" y="495353"/>
          <a:ext cx="4598417" cy="4598417"/>
        </a:xfrm>
        <a:custGeom>
          <a:avLst/>
          <a:gdLst/>
          <a:ahLst/>
          <a:cxnLst/>
          <a:rect l="0" t="0" r="0" b="0"/>
          <a:pathLst>
            <a:path>
              <a:moveTo>
                <a:pt x="1341177" y="209104"/>
              </a:moveTo>
              <a:arcTo wR="2299208" hR="2299208" stAng="14722495" swAng="26633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9257A-418B-8F42-A5A7-73EF5477230E}">
      <dsp:nvSpPr>
        <dsp:cNvPr id="0" name=""/>
        <dsp:cNvSpPr/>
      </dsp:nvSpPr>
      <dsp:spPr>
        <a:xfrm>
          <a:off x="6134067" y="636838"/>
          <a:ext cx="1237899" cy="8046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CO2 REMOVAL</a:t>
          </a:r>
          <a:endParaRPr lang="it-IT" sz="1100" kern="1200" dirty="0"/>
        </a:p>
      </dsp:txBody>
      <dsp:txXfrm>
        <a:off x="6173346" y="676117"/>
        <a:ext cx="1159341" cy="726076"/>
      </dsp:txXfrm>
    </dsp:sp>
    <dsp:sp modelId="{9D591F21-F3BD-194C-931C-C2685012D49B}">
      <dsp:nvSpPr>
        <dsp:cNvPr id="0" name=""/>
        <dsp:cNvSpPr/>
      </dsp:nvSpPr>
      <dsp:spPr>
        <a:xfrm>
          <a:off x="2988300" y="694898"/>
          <a:ext cx="4598417" cy="4598417"/>
        </a:xfrm>
        <a:custGeom>
          <a:avLst/>
          <a:gdLst/>
          <a:ahLst/>
          <a:cxnLst/>
          <a:rect l="0" t="0" r="0" b="0"/>
          <a:pathLst>
            <a:path>
              <a:moveTo>
                <a:pt x="4004092" y="756570"/>
              </a:moveTo>
              <a:arcTo wR="2299208" hR="2299208" stAng="19071607" swAng="20110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093EB-9E8F-204D-88B9-BEF1C5B71310}">
      <dsp:nvSpPr>
        <dsp:cNvPr id="0" name=""/>
        <dsp:cNvSpPr/>
      </dsp:nvSpPr>
      <dsp:spPr>
        <a:xfrm>
          <a:off x="6923870" y="2662766"/>
          <a:ext cx="1237899" cy="8046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HYDRAULICS</a:t>
          </a:r>
          <a:endParaRPr lang="it-IT" sz="1100" kern="1200" dirty="0"/>
        </a:p>
      </dsp:txBody>
      <dsp:txXfrm>
        <a:off x="6963149" y="2702045"/>
        <a:ext cx="1159341" cy="726076"/>
      </dsp:txXfrm>
    </dsp:sp>
    <dsp:sp modelId="{BDCC7B13-287A-E142-9393-0661CEB53D20}">
      <dsp:nvSpPr>
        <dsp:cNvPr id="0" name=""/>
        <dsp:cNvSpPr/>
      </dsp:nvSpPr>
      <dsp:spPr>
        <a:xfrm>
          <a:off x="3264515" y="-114333"/>
          <a:ext cx="4598417" cy="4598417"/>
        </a:xfrm>
        <a:custGeom>
          <a:avLst/>
          <a:gdLst/>
          <a:ahLst/>
          <a:cxnLst/>
          <a:rect l="0" t="0" r="0" b="0"/>
          <a:pathLst>
            <a:path>
              <a:moveTo>
                <a:pt x="4195184" y="3599836"/>
              </a:moveTo>
              <a:arcTo wR="2299208" hR="2299208" stAng="2066994" swAng="33442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884C2-1564-F44E-840B-8D7DC12E1E38}">
      <dsp:nvSpPr>
        <dsp:cNvPr id="0" name=""/>
        <dsp:cNvSpPr/>
      </dsp:nvSpPr>
      <dsp:spPr>
        <a:xfrm>
          <a:off x="4296402" y="4374915"/>
          <a:ext cx="1237899" cy="8046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SOLID CAPTURE</a:t>
          </a:r>
          <a:endParaRPr lang="it-IT" sz="1100" kern="1200" dirty="0"/>
        </a:p>
      </dsp:txBody>
      <dsp:txXfrm>
        <a:off x="4335681" y="4414194"/>
        <a:ext cx="1159341" cy="726076"/>
      </dsp:txXfrm>
    </dsp:sp>
    <dsp:sp modelId="{31695F53-9BA2-0F41-8DAF-52382480AEB8}">
      <dsp:nvSpPr>
        <dsp:cNvPr id="0" name=""/>
        <dsp:cNvSpPr/>
      </dsp:nvSpPr>
      <dsp:spPr>
        <a:xfrm>
          <a:off x="1452650" y="330285"/>
          <a:ext cx="4598417" cy="4598417"/>
        </a:xfrm>
        <a:custGeom>
          <a:avLst/>
          <a:gdLst/>
          <a:ahLst/>
          <a:cxnLst/>
          <a:rect l="0" t="0" r="0" b="0"/>
          <a:pathLst>
            <a:path>
              <a:moveTo>
                <a:pt x="2833195" y="4535548"/>
              </a:moveTo>
              <a:arcTo wR="2299208" hR="2299208" stAng="4594232" swAng="16067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F4C54-5A7B-0B4A-A591-664DF7C31959}">
      <dsp:nvSpPr>
        <dsp:cNvPr id="0" name=""/>
        <dsp:cNvSpPr/>
      </dsp:nvSpPr>
      <dsp:spPr>
        <a:xfrm>
          <a:off x="2022612" y="4059415"/>
          <a:ext cx="1237899" cy="8046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WASTE MANAGEMENT</a:t>
          </a:r>
          <a:endParaRPr lang="it-IT" sz="1100" kern="1200" dirty="0"/>
        </a:p>
      </dsp:txBody>
      <dsp:txXfrm>
        <a:off x="2061891" y="4098694"/>
        <a:ext cx="1159341" cy="726076"/>
      </dsp:txXfrm>
    </dsp:sp>
    <dsp:sp modelId="{744EAF58-000D-E549-88F6-1691564462CE}">
      <dsp:nvSpPr>
        <dsp:cNvPr id="0" name=""/>
        <dsp:cNvSpPr/>
      </dsp:nvSpPr>
      <dsp:spPr>
        <a:xfrm>
          <a:off x="2184606" y="1037403"/>
          <a:ext cx="4598417" cy="4598417"/>
        </a:xfrm>
        <a:custGeom>
          <a:avLst/>
          <a:gdLst/>
          <a:ahLst/>
          <a:cxnLst/>
          <a:rect l="0" t="0" r="0" b="0"/>
          <a:pathLst>
            <a:path>
              <a:moveTo>
                <a:pt x="115149" y="3017711"/>
              </a:moveTo>
              <a:arcTo wR="2299208" hR="2299208" stAng="9707402" swAng="6646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7775A-C686-7540-9662-2A34F078D6F0}">
      <dsp:nvSpPr>
        <dsp:cNvPr id="0" name=""/>
        <dsp:cNvSpPr/>
      </dsp:nvSpPr>
      <dsp:spPr>
        <a:xfrm>
          <a:off x="1451081" y="2812930"/>
          <a:ext cx="1237899" cy="8046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FINE &amp; DISSOLVED SOLID REMOVALS</a:t>
          </a:r>
          <a:endParaRPr lang="it-IT" sz="1100" kern="1200" dirty="0"/>
        </a:p>
      </dsp:txBody>
      <dsp:txXfrm>
        <a:off x="1490360" y="2852209"/>
        <a:ext cx="1159341" cy="726076"/>
      </dsp:txXfrm>
    </dsp:sp>
    <dsp:sp modelId="{58138BB7-DAAF-7341-97F9-7DB9578B2CBD}">
      <dsp:nvSpPr>
        <dsp:cNvPr id="0" name=""/>
        <dsp:cNvSpPr/>
      </dsp:nvSpPr>
      <dsp:spPr>
        <a:xfrm>
          <a:off x="1868500" y="-293828"/>
          <a:ext cx="4598417" cy="4598417"/>
        </a:xfrm>
        <a:custGeom>
          <a:avLst/>
          <a:gdLst/>
          <a:ahLst/>
          <a:cxnLst/>
          <a:rect l="0" t="0" r="0" b="0"/>
          <a:pathLst>
            <a:path>
              <a:moveTo>
                <a:pt x="143117" y="3097727"/>
              </a:moveTo>
              <a:arcTo wR="2299208" hR="2299208" stAng="9580659" swAng="14231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5AAB8-970A-3848-AAB7-D339BB80ED22}">
      <dsp:nvSpPr>
        <dsp:cNvPr id="0" name=""/>
        <dsp:cNvSpPr/>
      </dsp:nvSpPr>
      <dsp:spPr>
        <a:xfrm>
          <a:off x="1433207" y="1054899"/>
          <a:ext cx="1237899" cy="8046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DISINFECTION &amp; STERALIZATION</a:t>
          </a:r>
        </a:p>
      </dsp:txBody>
      <dsp:txXfrm>
        <a:off x="1472486" y="1094178"/>
        <a:ext cx="1159341" cy="726076"/>
      </dsp:txXfrm>
    </dsp:sp>
    <dsp:sp modelId="{41493F2E-F12F-0345-9403-89F3FDAB0E43}">
      <dsp:nvSpPr>
        <dsp:cNvPr id="0" name=""/>
        <dsp:cNvSpPr/>
      </dsp:nvSpPr>
      <dsp:spPr>
        <a:xfrm>
          <a:off x="904145" y="881160"/>
          <a:ext cx="4598417" cy="4598417"/>
        </a:xfrm>
        <a:custGeom>
          <a:avLst/>
          <a:gdLst/>
          <a:ahLst/>
          <a:cxnLst/>
          <a:rect l="0" t="0" r="0" b="0"/>
          <a:pathLst>
            <a:path>
              <a:moveTo>
                <a:pt x="1432637" y="169557"/>
              </a:moveTo>
              <a:arcTo wR="2299208" hR="2299208" stAng="14871493" swAng="16322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599A0-78E0-3D4B-8299-3E96C709FB31}" type="datetimeFigureOut">
              <a:rPr lang="it-IT" smtClean="0"/>
              <a:t>10/21/13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22A6C-6569-2246-B6FE-69BE3D85E7E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18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22A6C-6569-2246-B6FE-69BE3D85E7E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49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ottobre 21,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ottobre 21,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ottobre 21,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ottobre 21,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ottobre 21,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ottobre 21,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ottobre 21,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ottobre 21,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ottobre 21,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ottobre 21,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ottobre 21,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ottobre 21,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000" dirty="0" err="1" smtClean="0">
                <a:solidFill>
                  <a:srgbClr val="04516D"/>
                </a:solidFill>
              </a:rPr>
              <a:t>Aquaculture</a:t>
            </a:r>
            <a:r>
              <a:rPr lang="it-IT" sz="4000" dirty="0" smtClean="0">
                <a:solidFill>
                  <a:srgbClr val="04516D"/>
                </a:solidFill>
              </a:rPr>
              <a:t> </a:t>
            </a:r>
            <a:r>
              <a:rPr lang="it-IT" sz="4000" dirty="0" err="1" smtClean="0">
                <a:solidFill>
                  <a:srgbClr val="04516D"/>
                </a:solidFill>
              </a:rPr>
              <a:t>system</a:t>
            </a:r>
            <a:endParaRPr lang="it-IT" sz="4000" dirty="0">
              <a:solidFill>
                <a:srgbClr val="04516D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19140000">
            <a:off x="979100" y="2558107"/>
            <a:ext cx="7002895" cy="9337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4516D"/>
                </a:solidFill>
              </a:rPr>
              <a:t>   Cherie </a:t>
            </a:r>
            <a:r>
              <a:rPr lang="it-IT" dirty="0" err="1" smtClean="0">
                <a:solidFill>
                  <a:srgbClr val="04516D"/>
                </a:solidFill>
              </a:rPr>
              <a:t>lulu</a:t>
            </a:r>
            <a:r>
              <a:rPr lang="it-IT" dirty="0" smtClean="0">
                <a:solidFill>
                  <a:srgbClr val="04516D"/>
                </a:solidFill>
              </a:rPr>
              <a:t> </a:t>
            </a:r>
            <a:r>
              <a:rPr lang="it-IT" dirty="0" err="1" smtClean="0">
                <a:solidFill>
                  <a:srgbClr val="04516D"/>
                </a:solidFill>
              </a:rPr>
              <a:t>shimris</a:t>
            </a:r>
            <a:r>
              <a:rPr lang="it-IT" dirty="0" smtClean="0">
                <a:solidFill>
                  <a:srgbClr val="04516D"/>
                </a:solidFill>
              </a:rPr>
              <a:t>| </a:t>
            </a:r>
            <a:r>
              <a:rPr lang="it-IT" dirty="0" err="1" smtClean="0">
                <a:solidFill>
                  <a:srgbClr val="04516D"/>
                </a:solidFill>
              </a:rPr>
              <a:t>cataliana</a:t>
            </a:r>
            <a:r>
              <a:rPr lang="it-IT" dirty="0" smtClean="0">
                <a:solidFill>
                  <a:srgbClr val="04516D"/>
                </a:solidFill>
              </a:rPr>
              <a:t> </a:t>
            </a:r>
            <a:r>
              <a:rPr lang="it-IT" dirty="0" err="1" smtClean="0">
                <a:solidFill>
                  <a:srgbClr val="04516D"/>
                </a:solidFill>
              </a:rPr>
              <a:t>puello</a:t>
            </a:r>
            <a:r>
              <a:rPr lang="it-IT" dirty="0" smtClean="0">
                <a:solidFill>
                  <a:srgbClr val="04516D"/>
                </a:solidFill>
              </a:rPr>
              <a:t>|</a:t>
            </a:r>
          </a:p>
          <a:p>
            <a:r>
              <a:rPr lang="it-IT" dirty="0" smtClean="0">
                <a:solidFill>
                  <a:srgbClr val="04516D"/>
                </a:solidFill>
              </a:rPr>
              <a:t>   </a:t>
            </a:r>
            <a:r>
              <a:rPr lang="it-IT" dirty="0" err="1" smtClean="0">
                <a:solidFill>
                  <a:srgbClr val="04516D"/>
                </a:solidFill>
              </a:rPr>
              <a:t>uzi</a:t>
            </a:r>
            <a:r>
              <a:rPr lang="it-IT" dirty="0" smtClean="0">
                <a:solidFill>
                  <a:srgbClr val="04516D"/>
                </a:solidFill>
              </a:rPr>
              <a:t> </a:t>
            </a:r>
            <a:r>
              <a:rPr lang="it-IT" dirty="0" smtClean="0">
                <a:solidFill>
                  <a:srgbClr val="04516D"/>
                </a:solidFill>
              </a:rPr>
              <a:t>rabia| </a:t>
            </a:r>
            <a:r>
              <a:rPr lang="it-IT" dirty="0" err="1" smtClean="0">
                <a:solidFill>
                  <a:srgbClr val="04516D"/>
                </a:solidFill>
              </a:rPr>
              <a:t>ozge</a:t>
            </a:r>
            <a:r>
              <a:rPr lang="it-IT" dirty="0" smtClean="0">
                <a:solidFill>
                  <a:srgbClr val="04516D"/>
                </a:solidFill>
              </a:rPr>
              <a:t> </a:t>
            </a:r>
            <a:r>
              <a:rPr lang="it-IT" dirty="0" err="1" smtClean="0">
                <a:solidFill>
                  <a:srgbClr val="04516D"/>
                </a:solidFill>
              </a:rPr>
              <a:t>tektas</a:t>
            </a:r>
            <a:r>
              <a:rPr lang="it-IT" dirty="0" smtClean="0">
                <a:solidFill>
                  <a:srgbClr val="04516D"/>
                </a:solidFill>
              </a:rPr>
              <a:t> | Group no.16</a:t>
            </a:r>
            <a:endParaRPr lang="it-IT" dirty="0">
              <a:solidFill>
                <a:srgbClr val="045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41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4516D"/>
                </a:solidFill>
              </a:rPr>
              <a:t>INTEGRATED SYSTEM</a:t>
            </a:r>
            <a:endParaRPr lang="it-IT" dirty="0">
              <a:solidFill>
                <a:srgbClr val="04516D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0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An assembly of components that creates an artificial </a:t>
            </a:r>
            <a:r>
              <a:rPr lang="en-US" sz="2000" dirty="0" smtClean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environment suitable </a:t>
            </a:r>
            <a:r>
              <a:rPr lang="en-US" sz="20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for production, breeding or display of aquatic animals</a:t>
            </a:r>
          </a:p>
          <a:p>
            <a:endParaRPr lang="it-IT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2088" y="1991128"/>
            <a:ext cx="6153150" cy="4614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9886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69213" cy="9953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4516D"/>
                </a:solidFill>
                <a:ea typeface="ＭＳ Ｐゴシック" charset="0"/>
                <a:cs typeface="ＭＳ Ｐゴシック" charset="0"/>
              </a:rPr>
              <a:t>INDOOR SYSTEM</a:t>
            </a:r>
            <a:endParaRPr lang="en-US" b="1" dirty="0">
              <a:solidFill>
                <a:srgbClr val="04516D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390047"/>
            <a:ext cx="6621463" cy="4965700"/>
          </a:xfrm>
          <a:prstGeom prst="rect">
            <a:avLst/>
          </a:prstGeom>
          <a:noFill/>
          <a:ln w="76200">
            <a:solidFill>
              <a:srgbClr val="99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80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smtClean="0">
                <a:solidFill>
                  <a:srgbClr val="04516D"/>
                </a:solidFill>
                <a:ea typeface="ＭＳ Ｐゴシック" charset="0"/>
                <a:cs typeface="ＭＳ Ｐゴシック" charset="0"/>
              </a:rPr>
              <a:t>    Recirculating </a:t>
            </a:r>
            <a:r>
              <a:rPr lang="en-US" sz="2400" b="1" dirty="0">
                <a:solidFill>
                  <a:srgbClr val="04516D"/>
                </a:solidFill>
                <a:ea typeface="ＭＳ Ｐゴシック" charset="0"/>
                <a:cs typeface="ＭＳ Ｐゴシック" charset="0"/>
              </a:rPr>
              <a:t>Aquaculture Systems</a:t>
            </a:r>
            <a:endParaRPr lang="it-IT" sz="2400" dirty="0">
              <a:solidFill>
                <a:srgbClr val="04516D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	Recirculating aquaculture systems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are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systems in which aquatic organisms are cultured in water which is serially reconditioned and </a:t>
            </a:r>
            <a:r>
              <a:rPr lang="en-US" sz="18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reused</a:t>
            </a:r>
            <a:r>
              <a:rPr lang="en-US" sz="1800" dirty="0" smtClean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      </a:t>
            </a:r>
            <a:endParaRPr lang="en-US" sz="1800" dirty="0" smtClean="0">
              <a:solidFill>
                <a:srgbClr val="04516D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     </a:t>
            </a:r>
            <a:r>
              <a:rPr lang="en-US" sz="1800" dirty="0" smtClean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WHY</a:t>
            </a:r>
            <a:r>
              <a:rPr lang="en-US" sz="1800" dirty="0" smtClean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     Conserves </a:t>
            </a:r>
            <a:r>
              <a:rPr lang="en-US" sz="18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water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      Permits </a:t>
            </a:r>
            <a:r>
              <a:rPr lang="en-US" sz="18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high density culture in locations where space and or water are limiting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      Minimizes </a:t>
            </a:r>
            <a:r>
              <a:rPr lang="en-US" sz="18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volume of effluent, facilitating waste recovery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      Allows </a:t>
            </a:r>
            <a:r>
              <a:rPr lang="en-US" sz="18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for increased control over the culture environment, especially indoors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      Improved </a:t>
            </a:r>
            <a:r>
              <a:rPr lang="en-US" sz="18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biosecurity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      Environmentally </a:t>
            </a:r>
            <a:r>
              <a:rPr lang="en-US" sz="18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sustainable</a:t>
            </a:r>
          </a:p>
          <a:p>
            <a:endParaRPr lang="en-US" sz="1800" dirty="0" smtClean="0">
              <a:solidFill>
                <a:schemeClr val="accent3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5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4516D"/>
                </a:solidFill>
              </a:rPr>
              <a:t>GENERAL IDEA</a:t>
            </a:r>
            <a:endParaRPr lang="it-IT" dirty="0">
              <a:solidFill>
                <a:srgbClr val="04516D"/>
              </a:solidFill>
            </a:endParaRPr>
          </a:p>
        </p:txBody>
      </p:sp>
      <p:pic>
        <p:nvPicPr>
          <p:cNvPr id="4" name="Picture 1" descr="aquacultu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6" b="19276"/>
          <a:stretch>
            <a:fillRect/>
          </a:stretch>
        </p:blipFill>
        <p:spPr bwMode="auto">
          <a:xfrm>
            <a:off x="1" y="887608"/>
            <a:ext cx="9144000" cy="416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81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 descr="recir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" b="5174"/>
          <a:stretch>
            <a:fillRect/>
          </a:stretch>
        </p:blipFill>
        <p:spPr>
          <a:xfrm>
            <a:off x="0" y="365760"/>
            <a:ext cx="9144000" cy="6148387"/>
          </a:xfrm>
        </p:spPr>
      </p:pic>
    </p:spTree>
    <p:extLst>
      <p:ext uri="{BB962C8B-B14F-4D97-AF65-F5344CB8AC3E}">
        <p14:creationId xmlns:p14="http://schemas.microsoft.com/office/powerpoint/2010/main" val="413431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4516D"/>
                </a:solidFill>
                <a:ea typeface="ＭＳ Ｐゴシック" charset="0"/>
                <a:cs typeface="ＭＳ Ｐゴシック" charset="0"/>
              </a:rPr>
              <a:t>Culture Tank Effluent</a:t>
            </a:r>
            <a:endParaRPr lang="it-IT" dirty="0">
              <a:solidFill>
                <a:srgbClr val="04516D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2400" dirty="0" smtClean="0">
              <a:solidFill>
                <a:srgbClr val="04516D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algn="ctr"/>
            <a:r>
              <a:rPr lang="en-US" sz="2400" dirty="0" smtClean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High </a:t>
            </a:r>
            <a:r>
              <a:rPr lang="en-US" sz="24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concentrations of suspended</a:t>
            </a:r>
          </a:p>
          <a:p>
            <a:pPr algn="ctr"/>
            <a:r>
              <a:rPr lang="en-US" sz="24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	and dissolved solids</a:t>
            </a:r>
          </a:p>
          <a:p>
            <a:pPr algn="ctr"/>
            <a:r>
              <a:rPr lang="en-US" sz="24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High ammonia levels</a:t>
            </a:r>
          </a:p>
          <a:p>
            <a:pPr algn="ctr"/>
            <a:r>
              <a:rPr lang="en-US" sz="24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High concentration of CO</a:t>
            </a:r>
            <a:r>
              <a:rPr lang="en-US" sz="2400" baseline="-250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2</a:t>
            </a:r>
            <a:endParaRPr lang="en-US" sz="2400" dirty="0">
              <a:solidFill>
                <a:srgbClr val="04516D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algn="ctr"/>
            <a:r>
              <a:rPr lang="en-US" sz="24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Low levels of dissolved oxygen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175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4516D"/>
                </a:solidFill>
              </a:rPr>
              <a:t>SYSTEM COMPONENTS</a:t>
            </a:r>
            <a:endParaRPr lang="it-IT" dirty="0">
              <a:solidFill>
                <a:srgbClr val="04516D"/>
              </a:solidFill>
            </a:endParaRPr>
          </a:p>
        </p:txBody>
      </p:sp>
      <p:graphicFrame>
        <p:nvGraphicFramePr>
          <p:cNvPr id="89" name="Segnaposto contenuto 8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429050"/>
              </p:ext>
            </p:extLst>
          </p:nvPr>
        </p:nvGraphicFramePr>
        <p:xfrm>
          <a:off x="-279288" y="742324"/>
          <a:ext cx="8623188" cy="5179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549431" y="2601857"/>
            <a:ext cx="3924300" cy="2328863"/>
            <a:chOff x="1504" y="1876"/>
            <a:chExt cx="2472" cy="146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 rot="-5400000">
              <a:off x="2292" y="2611"/>
              <a:ext cx="1176" cy="288"/>
            </a:xfrm>
            <a:prstGeom prst="leftArrow">
              <a:avLst>
                <a:gd name="adj1" fmla="val 50000"/>
                <a:gd name="adj2" fmla="val 102083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504" y="2495"/>
              <a:ext cx="1176" cy="288"/>
            </a:xfrm>
            <a:prstGeom prst="leftArrow">
              <a:avLst>
                <a:gd name="adj1" fmla="val 50000"/>
                <a:gd name="adj2" fmla="val 102083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776" y="1876"/>
              <a:ext cx="2200" cy="1040"/>
              <a:chOff x="1424" y="1680"/>
              <a:chExt cx="2496" cy="1184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2288" cy="1184"/>
              </a:xfrm>
              <a:custGeom>
                <a:avLst/>
                <a:gdLst>
                  <a:gd name="T0" fmla="*/ 229 w 21600"/>
                  <a:gd name="T1" fmla="*/ 32 h 21600"/>
                  <a:gd name="T2" fmla="*/ 121 w 21600"/>
                  <a:gd name="T3" fmla="*/ 65 h 21600"/>
                  <a:gd name="T4" fmla="*/ 13 w 21600"/>
                  <a:gd name="T5" fmla="*/ 32 h 21600"/>
                  <a:gd name="T6" fmla="*/ 12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55 w 21600"/>
                  <a:gd name="T13" fmla="*/ 2955 h 21600"/>
                  <a:gd name="T14" fmla="*/ 18645 w 21600"/>
                  <a:gd name="T15" fmla="*/ 1864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03" y="21600"/>
                    </a:lnTo>
                    <a:lnTo>
                      <a:pt x="1929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FFFF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>
                <a:off x="1424" y="1680"/>
                <a:ext cx="249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1810" y="2215"/>
                <a:ext cx="424" cy="285"/>
                <a:chOff x="1623" y="2227"/>
                <a:chExt cx="582" cy="391"/>
              </a:xfrm>
            </p:grpSpPr>
            <p:sp>
              <p:nvSpPr>
                <p:cNvPr id="29" name="Freeform 9"/>
                <p:cNvSpPr>
                  <a:spLocks/>
                </p:cNvSpPr>
                <p:nvPr/>
              </p:nvSpPr>
              <p:spPr bwMode="auto">
                <a:xfrm>
                  <a:off x="1623" y="2227"/>
                  <a:ext cx="582" cy="391"/>
                </a:xfrm>
                <a:custGeom>
                  <a:avLst/>
                  <a:gdLst>
                    <a:gd name="T0" fmla="*/ 8 w 582"/>
                    <a:gd name="T1" fmla="*/ 161 h 391"/>
                    <a:gd name="T2" fmla="*/ 17 w 582"/>
                    <a:gd name="T3" fmla="*/ 138 h 391"/>
                    <a:gd name="T4" fmla="*/ 42 w 582"/>
                    <a:gd name="T5" fmla="*/ 138 h 391"/>
                    <a:gd name="T6" fmla="*/ 67 w 582"/>
                    <a:gd name="T7" fmla="*/ 115 h 391"/>
                    <a:gd name="T8" fmla="*/ 109 w 582"/>
                    <a:gd name="T9" fmla="*/ 80 h 391"/>
                    <a:gd name="T10" fmla="*/ 160 w 582"/>
                    <a:gd name="T11" fmla="*/ 57 h 391"/>
                    <a:gd name="T12" fmla="*/ 194 w 582"/>
                    <a:gd name="T13" fmla="*/ 57 h 391"/>
                    <a:gd name="T14" fmla="*/ 202 w 582"/>
                    <a:gd name="T15" fmla="*/ 34 h 391"/>
                    <a:gd name="T16" fmla="*/ 211 w 582"/>
                    <a:gd name="T17" fmla="*/ 23 h 391"/>
                    <a:gd name="T18" fmla="*/ 228 w 582"/>
                    <a:gd name="T19" fmla="*/ 0 h 391"/>
                    <a:gd name="T20" fmla="*/ 270 w 582"/>
                    <a:gd name="T21" fmla="*/ 23 h 391"/>
                    <a:gd name="T22" fmla="*/ 312 w 582"/>
                    <a:gd name="T23" fmla="*/ 34 h 391"/>
                    <a:gd name="T24" fmla="*/ 346 w 582"/>
                    <a:gd name="T25" fmla="*/ 57 h 391"/>
                    <a:gd name="T26" fmla="*/ 388 w 582"/>
                    <a:gd name="T27" fmla="*/ 80 h 391"/>
                    <a:gd name="T28" fmla="*/ 413 w 582"/>
                    <a:gd name="T29" fmla="*/ 103 h 391"/>
                    <a:gd name="T30" fmla="*/ 405 w 582"/>
                    <a:gd name="T31" fmla="*/ 126 h 391"/>
                    <a:gd name="T32" fmla="*/ 396 w 582"/>
                    <a:gd name="T33" fmla="*/ 149 h 391"/>
                    <a:gd name="T34" fmla="*/ 405 w 582"/>
                    <a:gd name="T35" fmla="*/ 161 h 391"/>
                    <a:gd name="T36" fmla="*/ 422 w 582"/>
                    <a:gd name="T37" fmla="*/ 173 h 391"/>
                    <a:gd name="T38" fmla="*/ 464 w 582"/>
                    <a:gd name="T39" fmla="*/ 173 h 391"/>
                    <a:gd name="T40" fmla="*/ 497 w 582"/>
                    <a:gd name="T41" fmla="*/ 173 h 391"/>
                    <a:gd name="T42" fmla="*/ 531 w 582"/>
                    <a:gd name="T43" fmla="*/ 149 h 391"/>
                    <a:gd name="T44" fmla="*/ 557 w 582"/>
                    <a:gd name="T45" fmla="*/ 126 h 391"/>
                    <a:gd name="T46" fmla="*/ 582 w 582"/>
                    <a:gd name="T47" fmla="*/ 126 h 391"/>
                    <a:gd name="T48" fmla="*/ 582 w 582"/>
                    <a:gd name="T49" fmla="*/ 149 h 391"/>
                    <a:gd name="T50" fmla="*/ 582 w 582"/>
                    <a:gd name="T51" fmla="*/ 184 h 391"/>
                    <a:gd name="T52" fmla="*/ 573 w 582"/>
                    <a:gd name="T53" fmla="*/ 219 h 391"/>
                    <a:gd name="T54" fmla="*/ 573 w 582"/>
                    <a:gd name="T55" fmla="*/ 242 h 391"/>
                    <a:gd name="T56" fmla="*/ 582 w 582"/>
                    <a:gd name="T57" fmla="*/ 288 h 391"/>
                    <a:gd name="T58" fmla="*/ 573 w 582"/>
                    <a:gd name="T59" fmla="*/ 299 h 391"/>
                    <a:gd name="T60" fmla="*/ 557 w 582"/>
                    <a:gd name="T61" fmla="*/ 311 h 391"/>
                    <a:gd name="T62" fmla="*/ 523 w 582"/>
                    <a:gd name="T63" fmla="*/ 288 h 391"/>
                    <a:gd name="T64" fmla="*/ 481 w 582"/>
                    <a:gd name="T65" fmla="*/ 253 h 391"/>
                    <a:gd name="T66" fmla="*/ 430 w 582"/>
                    <a:gd name="T67" fmla="*/ 253 h 391"/>
                    <a:gd name="T68" fmla="*/ 388 w 582"/>
                    <a:gd name="T69" fmla="*/ 265 h 391"/>
                    <a:gd name="T70" fmla="*/ 371 w 582"/>
                    <a:gd name="T71" fmla="*/ 276 h 391"/>
                    <a:gd name="T72" fmla="*/ 363 w 582"/>
                    <a:gd name="T73" fmla="*/ 299 h 391"/>
                    <a:gd name="T74" fmla="*/ 371 w 582"/>
                    <a:gd name="T75" fmla="*/ 322 h 391"/>
                    <a:gd name="T76" fmla="*/ 363 w 582"/>
                    <a:gd name="T77" fmla="*/ 345 h 391"/>
                    <a:gd name="T78" fmla="*/ 312 w 582"/>
                    <a:gd name="T79" fmla="*/ 345 h 391"/>
                    <a:gd name="T80" fmla="*/ 287 w 582"/>
                    <a:gd name="T81" fmla="*/ 322 h 391"/>
                    <a:gd name="T82" fmla="*/ 261 w 582"/>
                    <a:gd name="T83" fmla="*/ 322 h 391"/>
                    <a:gd name="T84" fmla="*/ 236 w 582"/>
                    <a:gd name="T85" fmla="*/ 322 h 391"/>
                    <a:gd name="T86" fmla="*/ 228 w 582"/>
                    <a:gd name="T87" fmla="*/ 322 h 391"/>
                    <a:gd name="T88" fmla="*/ 228 w 582"/>
                    <a:gd name="T89" fmla="*/ 345 h 391"/>
                    <a:gd name="T90" fmla="*/ 228 w 582"/>
                    <a:gd name="T91" fmla="*/ 368 h 391"/>
                    <a:gd name="T92" fmla="*/ 211 w 582"/>
                    <a:gd name="T93" fmla="*/ 380 h 391"/>
                    <a:gd name="T94" fmla="*/ 202 w 582"/>
                    <a:gd name="T95" fmla="*/ 391 h 391"/>
                    <a:gd name="T96" fmla="*/ 194 w 582"/>
                    <a:gd name="T97" fmla="*/ 380 h 391"/>
                    <a:gd name="T98" fmla="*/ 177 w 582"/>
                    <a:gd name="T99" fmla="*/ 357 h 391"/>
                    <a:gd name="T100" fmla="*/ 152 w 582"/>
                    <a:gd name="T101" fmla="*/ 311 h 391"/>
                    <a:gd name="T102" fmla="*/ 143 w 582"/>
                    <a:gd name="T103" fmla="*/ 299 h 391"/>
                    <a:gd name="T104" fmla="*/ 126 w 582"/>
                    <a:gd name="T105" fmla="*/ 299 h 391"/>
                    <a:gd name="T106" fmla="*/ 93 w 582"/>
                    <a:gd name="T107" fmla="*/ 288 h 391"/>
                    <a:gd name="T108" fmla="*/ 67 w 582"/>
                    <a:gd name="T109" fmla="*/ 265 h 391"/>
                    <a:gd name="T110" fmla="*/ 50 w 582"/>
                    <a:gd name="T111" fmla="*/ 253 h 391"/>
                    <a:gd name="T112" fmla="*/ 33 w 582"/>
                    <a:gd name="T113" fmla="*/ 242 h 391"/>
                    <a:gd name="T114" fmla="*/ 17 w 582"/>
                    <a:gd name="T115" fmla="*/ 219 h 391"/>
                    <a:gd name="T116" fmla="*/ 8 w 582"/>
                    <a:gd name="T117" fmla="*/ 196 h 391"/>
                    <a:gd name="T118" fmla="*/ 8 w 582"/>
                    <a:gd name="T119" fmla="*/ 184 h 391"/>
                    <a:gd name="T120" fmla="*/ 17 w 582"/>
                    <a:gd name="T121" fmla="*/ 184 h 39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82"/>
                    <a:gd name="T184" fmla="*/ 0 h 391"/>
                    <a:gd name="T185" fmla="*/ 582 w 582"/>
                    <a:gd name="T186" fmla="*/ 391 h 39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82" h="391">
                      <a:moveTo>
                        <a:pt x="17" y="184"/>
                      </a:moveTo>
                      <a:lnTo>
                        <a:pt x="17" y="173"/>
                      </a:lnTo>
                      <a:lnTo>
                        <a:pt x="8" y="161"/>
                      </a:lnTo>
                      <a:lnTo>
                        <a:pt x="8" y="149"/>
                      </a:lnTo>
                      <a:lnTo>
                        <a:pt x="17" y="138"/>
                      </a:lnTo>
                      <a:lnTo>
                        <a:pt x="25" y="138"/>
                      </a:lnTo>
                      <a:lnTo>
                        <a:pt x="42" y="138"/>
                      </a:lnTo>
                      <a:lnTo>
                        <a:pt x="67" y="115"/>
                      </a:lnTo>
                      <a:lnTo>
                        <a:pt x="76" y="103"/>
                      </a:lnTo>
                      <a:lnTo>
                        <a:pt x="93" y="92"/>
                      </a:lnTo>
                      <a:lnTo>
                        <a:pt x="109" y="80"/>
                      </a:lnTo>
                      <a:lnTo>
                        <a:pt x="126" y="69"/>
                      </a:lnTo>
                      <a:lnTo>
                        <a:pt x="135" y="69"/>
                      </a:lnTo>
                      <a:lnTo>
                        <a:pt x="160" y="57"/>
                      </a:lnTo>
                      <a:lnTo>
                        <a:pt x="168" y="57"/>
                      </a:lnTo>
                      <a:lnTo>
                        <a:pt x="177" y="57"/>
                      </a:lnTo>
                      <a:lnTo>
                        <a:pt x="194" y="57"/>
                      </a:lnTo>
                      <a:lnTo>
                        <a:pt x="202" y="34"/>
                      </a:lnTo>
                      <a:lnTo>
                        <a:pt x="211" y="23"/>
                      </a:lnTo>
                      <a:lnTo>
                        <a:pt x="211" y="11"/>
                      </a:lnTo>
                      <a:lnTo>
                        <a:pt x="228" y="0"/>
                      </a:lnTo>
                      <a:lnTo>
                        <a:pt x="236" y="0"/>
                      </a:lnTo>
                      <a:lnTo>
                        <a:pt x="253" y="11"/>
                      </a:lnTo>
                      <a:lnTo>
                        <a:pt x="270" y="23"/>
                      </a:lnTo>
                      <a:lnTo>
                        <a:pt x="278" y="23"/>
                      </a:lnTo>
                      <a:lnTo>
                        <a:pt x="287" y="23"/>
                      </a:lnTo>
                      <a:lnTo>
                        <a:pt x="312" y="34"/>
                      </a:lnTo>
                      <a:lnTo>
                        <a:pt x="320" y="34"/>
                      </a:lnTo>
                      <a:lnTo>
                        <a:pt x="329" y="46"/>
                      </a:lnTo>
                      <a:lnTo>
                        <a:pt x="346" y="57"/>
                      </a:lnTo>
                      <a:lnTo>
                        <a:pt x="354" y="57"/>
                      </a:lnTo>
                      <a:lnTo>
                        <a:pt x="371" y="69"/>
                      </a:lnTo>
                      <a:lnTo>
                        <a:pt x="388" y="80"/>
                      </a:lnTo>
                      <a:lnTo>
                        <a:pt x="396" y="92"/>
                      </a:lnTo>
                      <a:lnTo>
                        <a:pt x="413" y="103"/>
                      </a:lnTo>
                      <a:lnTo>
                        <a:pt x="413" y="115"/>
                      </a:lnTo>
                      <a:lnTo>
                        <a:pt x="405" y="126"/>
                      </a:lnTo>
                      <a:lnTo>
                        <a:pt x="405" y="138"/>
                      </a:lnTo>
                      <a:lnTo>
                        <a:pt x="396" y="149"/>
                      </a:lnTo>
                      <a:lnTo>
                        <a:pt x="396" y="161"/>
                      </a:lnTo>
                      <a:lnTo>
                        <a:pt x="405" y="161"/>
                      </a:lnTo>
                      <a:lnTo>
                        <a:pt x="413" y="173"/>
                      </a:lnTo>
                      <a:lnTo>
                        <a:pt x="422" y="173"/>
                      </a:lnTo>
                      <a:lnTo>
                        <a:pt x="430" y="173"/>
                      </a:lnTo>
                      <a:lnTo>
                        <a:pt x="447" y="173"/>
                      </a:lnTo>
                      <a:lnTo>
                        <a:pt x="464" y="173"/>
                      </a:lnTo>
                      <a:lnTo>
                        <a:pt x="472" y="173"/>
                      </a:lnTo>
                      <a:lnTo>
                        <a:pt x="481" y="173"/>
                      </a:lnTo>
                      <a:lnTo>
                        <a:pt x="497" y="173"/>
                      </a:lnTo>
                      <a:lnTo>
                        <a:pt x="523" y="161"/>
                      </a:lnTo>
                      <a:lnTo>
                        <a:pt x="531" y="149"/>
                      </a:lnTo>
                      <a:lnTo>
                        <a:pt x="540" y="149"/>
                      </a:lnTo>
                      <a:lnTo>
                        <a:pt x="548" y="138"/>
                      </a:lnTo>
                      <a:lnTo>
                        <a:pt x="557" y="126"/>
                      </a:lnTo>
                      <a:lnTo>
                        <a:pt x="565" y="126"/>
                      </a:lnTo>
                      <a:lnTo>
                        <a:pt x="573" y="126"/>
                      </a:lnTo>
                      <a:lnTo>
                        <a:pt x="582" y="126"/>
                      </a:lnTo>
                      <a:lnTo>
                        <a:pt x="582" y="138"/>
                      </a:lnTo>
                      <a:lnTo>
                        <a:pt x="582" y="149"/>
                      </a:lnTo>
                      <a:lnTo>
                        <a:pt x="582" y="161"/>
                      </a:lnTo>
                      <a:lnTo>
                        <a:pt x="582" y="184"/>
                      </a:lnTo>
                      <a:lnTo>
                        <a:pt x="582" y="196"/>
                      </a:lnTo>
                      <a:lnTo>
                        <a:pt x="573" y="219"/>
                      </a:lnTo>
                      <a:lnTo>
                        <a:pt x="565" y="230"/>
                      </a:lnTo>
                      <a:lnTo>
                        <a:pt x="573" y="242"/>
                      </a:lnTo>
                      <a:lnTo>
                        <a:pt x="573" y="265"/>
                      </a:lnTo>
                      <a:lnTo>
                        <a:pt x="582" y="288"/>
                      </a:lnTo>
                      <a:lnTo>
                        <a:pt x="573" y="299"/>
                      </a:lnTo>
                      <a:lnTo>
                        <a:pt x="573" y="311"/>
                      </a:lnTo>
                      <a:lnTo>
                        <a:pt x="565" y="311"/>
                      </a:lnTo>
                      <a:lnTo>
                        <a:pt x="557" y="311"/>
                      </a:lnTo>
                      <a:lnTo>
                        <a:pt x="548" y="311"/>
                      </a:lnTo>
                      <a:lnTo>
                        <a:pt x="531" y="299"/>
                      </a:lnTo>
                      <a:lnTo>
                        <a:pt x="523" y="288"/>
                      </a:lnTo>
                      <a:lnTo>
                        <a:pt x="514" y="276"/>
                      </a:lnTo>
                      <a:lnTo>
                        <a:pt x="489" y="265"/>
                      </a:lnTo>
                      <a:lnTo>
                        <a:pt x="481" y="253"/>
                      </a:lnTo>
                      <a:lnTo>
                        <a:pt x="472" y="253"/>
                      </a:lnTo>
                      <a:lnTo>
                        <a:pt x="447" y="253"/>
                      </a:lnTo>
                      <a:lnTo>
                        <a:pt x="430" y="253"/>
                      </a:lnTo>
                      <a:lnTo>
                        <a:pt x="422" y="253"/>
                      </a:lnTo>
                      <a:lnTo>
                        <a:pt x="396" y="265"/>
                      </a:lnTo>
                      <a:lnTo>
                        <a:pt x="388" y="265"/>
                      </a:lnTo>
                      <a:lnTo>
                        <a:pt x="371" y="276"/>
                      </a:lnTo>
                      <a:lnTo>
                        <a:pt x="363" y="288"/>
                      </a:lnTo>
                      <a:lnTo>
                        <a:pt x="363" y="299"/>
                      </a:lnTo>
                      <a:lnTo>
                        <a:pt x="371" y="311"/>
                      </a:lnTo>
                      <a:lnTo>
                        <a:pt x="371" y="322"/>
                      </a:lnTo>
                      <a:lnTo>
                        <a:pt x="371" y="345"/>
                      </a:lnTo>
                      <a:lnTo>
                        <a:pt x="363" y="345"/>
                      </a:lnTo>
                      <a:lnTo>
                        <a:pt x="354" y="345"/>
                      </a:lnTo>
                      <a:lnTo>
                        <a:pt x="337" y="345"/>
                      </a:lnTo>
                      <a:lnTo>
                        <a:pt x="312" y="345"/>
                      </a:lnTo>
                      <a:lnTo>
                        <a:pt x="303" y="334"/>
                      </a:lnTo>
                      <a:lnTo>
                        <a:pt x="295" y="334"/>
                      </a:lnTo>
                      <a:lnTo>
                        <a:pt x="287" y="322"/>
                      </a:lnTo>
                      <a:lnTo>
                        <a:pt x="278" y="322"/>
                      </a:lnTo>
                      <a:lnTo>
                        <a:pt x="261" y="322"/>
                      </a:lnTo>
                      <a:lnTo>
                        <a:pt x="253" y="322"/>
                      </a:lnTo>
                      <a:lnTo>
                        <a:pt x="244" y="322"/>
                      </a:lnTo>
                      <a:lnTo>
                        <a:pt x="236" y="322"/>
                      </a:lnTo>
                      <a:lnTo>
                        <a:pt x="228" y="322"/>
                      </a:lnTo>
                      <a:lnTo>
                        <a:pt x="228" y="334"/>
                      </a:lnTo>
                      <a:lnTo>
                        <a:pt x="228" y="345"/>
                      </a:lnTo>
                      <a:lnTo>
                        <a:pt x="228" y="357"/>
                      </a:lnTo>
                      <a:lnTo>
                        <a:pt x="228" y="368"/>
                      </a:lnTo>
                      <a:lnTo>
                        <a:pt x="219" y="368"/>
                      </a:lnTo>
                      <a:lnTo>
                        <a:pt x="211" y="368"/>
                      </a:lnTo>
                      <a:lnTo>
                        <a:pt x="211" y="380"/>
                      </a:lnTo>
                      <a:lnTo>
                        <a:pt x="211" y="391"/>
                      </a:lnTo>
                      <a:lnTo>
                        <a:pt x="202" y="391"/>
                      </a:lnTo>
                      <a:lnTo>
                        <a:pt x="194" y="391"/>
                      </a:lnTo>
                      <a:lnTo>
                        <a:pt x="194" y="380"/>
                      </a:lnTo>
                      <a:lnTo>
                        <a:pt x="185" y="368"/>
                      </a:lnTo>
                      <a:lnTo>
                        <a:pt x="177" y="357"/>
                      </a:lnTo>
                      <a:lnTo>
                        <a:pt x="168" y="345"/>
                      </a:lnTo>
                      <a:lnTo>
                        <a:pt x="160" y="322"/>
                      </a:lnTo>
                      <a:lnTo>
                        <a:pt x="152" y="311"/>
                      </a:lnTo>
                      <a:lnTo>
                        <a:pt x="152" y="299"/>
                      </a:lnTo>
                      <a:lnTo>
                        <a:pt x="143" y="299"/>
                      </a:lnTo>
                      <a:lnTo>
                        <a:pt x="135" y="299"/>
                      </a:lnTo>
                      <a:lnTo>
                        <a:pt x="126" y="299"/>
                      </a:lnTo>
                      <a:lnTo>
                        <a:pt x="118" y="299"/>
                      </a:lnTo>
                      <a:lnTo>
                        <a:pt x="101" y="299"/>
                      </a:lnTo>
                      <a:lnTo>
                        <a:pt x="93" y="288"/>
                      </a:lnTo>
                      <a:lnTo>
                        <a:pt x="84" y="288"/>
                      </a:lnTo>
                      <a:lnTo>
                        <a:pt x="76" y="276"/>
                      </a:lnTo>
                      <a:lnTo>
                        <a:pt x="67" y="265"/>
                      </a:lnTo>
                      <a:lnTo>
                        <a:pt x="59" y="253"/>
                      </a:lnTo>
                      <a:lnTo>
                        <a:pt x="50" y="253"/>
                      </a:lnTo>
                      <a:lnTo>
                        <a:pt x="42" y="242"/>
                      </a:lnTo>
                      <a:lnTo>
                        <a:pt x="33" y="242"/>
                      </a:lnTo>
                      <a:lnTo>
                        <a:pt x="25" y="230"/>
                      </a:lnTo>
                      <a:lnTo>
                        <a:pt x="17" y="219"/>
                      </a:lnTo>
                      <a:lnTo>
                        <a:pt x="17" y="207"/>
                      </a:lnTo>
                      <a:lnTo>
                        <a:pt x="8" y="196"/>
                      </a:lnTo>
                      <a:lnTo>
                        <a:pt x="8" y="184"/>
                      </a:lnTo>
                      <a:lnTo>
                        <a:pt x="0" y="184"/>
                      </a:lnTo>
                      <a:lnTo>
                        <a:pt x="17" y="18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6988">
                  <a:solidFill>
                    <a:srgbClr val="9191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" name="Oval 10"/>
                <p:cNvSpPr>
                  <a:spLocks noChangeArrowheads="1"/>
                </p:cNvSpPr>
                <p:nvPr/>
              </p:nvSpPr>
              <p:spPr bwMode="auto">
                <a:xfrm>
                  <a:off x="1690" y="2353"/>
                  <a:ext cx="34" cy="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" name="Oval 11"/>
                <p:cNvSpPr>
                  <a:spLocks noChangeArrowheads="1"/>
                </p:cNvSpPr>
                <p:nvPr/>
              </p:nvSpPr>
              <p:spPr bwMode="auto">
                <a:xfrm>
                  <a:off x="1690" y="2350"/>
                  <a:ext cx="34" cy="42"/>
                </a:xfrm>
                <a:prstGeom prst="ellipse">
                  <a:avLst/>
                </a:prstGeom>
                <a:solidFill>
                  <a:schemeClr val="accent1"/>
                </a:solidFill>
                <a:ln w="26988">
                  <a:solidFill>
                    <a:srgbClr val="23232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2628" y="2173"/>
                <a:ext cx="523" cy="353"/>
                <a:chOff x="2745" y="2169"/>
                <a:chExt cx="717" cy="484"/>
              </a:xfrm>
            </p:grpSpPr>
            <p:sp>
              <p:nvSpPr>
                <p:cNvPr id="26" name="Freeform 13"/>
                <p:cNvSpPr>
                  <a:spLocks/>
                </p:cNvSpPr>
                <p:nvPr/>
              </p:nvSpPr>
              <p:spPr bwMode="auto">
                <a:xfrm>
                  <a:off x="2745" y="2169"/>
                  <a:ext cx="717" cy="484"/>
                </a:xfrm>
                <a:custGeom>
                  <a:avLst/>
                  <a:gdLst>
                    <a:gd name="T0" fmla="*/ 8 w 717"/>
                    <a:gd name="T1" fmla="*/ 184 h 484"/>
                    <a:gd name="T2" fmla="*/ 34 w 717"/>
                    <a:gd name="T3" fmla="*/ 173 h 484"/>
                    <a:gd name="T4" fmla="*/ 67 w 717"/>
                    <a:gd name="T5" fmla="*/ 150 h 484"/>
                    <a:gd name="T6" fmla="*/ 109 w 717"/>
                    <a:gd name="T7" fmla="*/ 115 h 484"/>
                    <a:gd name="T8" fmla="*/ 194 w 717"/>
                    <a:gd name="T9" fmla="*/ 69 h 484"/>
                    <a:gd name="T10" fmla="*/ 236 w 717"/>
                    <a:gd name="T11" fmla="*/ 58 h 484"/>
                    <a:gd name="T12" fmla="*/ 244 w 717"/>
                    <a:gd name="T13" fmla="*/ 35 h 484"/>
                    <a:gd name="T14" fmla="*/ 287 w 717"/>
                    <a:gd name="T15" fmla="*/ 0 h 484"/>
                    <a:gd name="T16" fmla="*/ 337 w 717"/>
                    <a:gd name="T17" fmla="*/ 23 h 484"/>
                    <a:gd name="T18" fmla="*/ 405 w 717"/>
                    <a:gd name="T19" fmla="*/ 58 h 484"/>
                    <a:gd name="T20" fmla="*/ 472 w 717"/>
                    <a:gd name="T21" fmla="*/ 92 h 484"/>
                    <a:gd name="T22" fmla="*/ 514 w 717"/>
                    <a:gd name="T23" fmla="*/ 127 h 484"/>
                    <a:gd name="T24" fmla="*/ 498 w 717"/>
                    <a:gd name="T25" fmla="*/ 161 h 484"/>
                    <a:gd name="T26" fmla="*/ 514 w 717"/>
                    <a:gd name="T27" fmla="*/ 207 h 484"/>
                    <a:gd name="T28" fmla="*/ 574 w 717"/>
                    <a:gd name="T29" fmla="*/ 207 h 484"/>
                    <a:gd name="T30" fmla="*/ 641 w 717"/>
                    <a:gd name="T31" fmla="*/ 196 h 484"/>
                    <a:gd name="T32" fmla="*/ 683 w 717"/>
                    <a:gd name="T33" fmla="*/ 161 h 484"/>
                    <a:gd name="T34" fmla="*/ 700 w 717"/>
                    <a:gd name="T35" fmla="*/ 150 h 484"/>
                    <a:gd name="T36" fmla="*/ 717 w 717"/>
                    <a:gd name="T37" fmla="*/ 161 h 484"/>
                    <a:gd name="T38" fmla="*/ 717 w 717"/>
                    <a:gd name="T39" fmla="*/ 219 h 484"/>
                    <a:gd name="T40" fmla="*/ 700 w 717"/>
                    <a:gd name="T41" fmla="*/ 265 h 484"/>
                    <a:gd name="T42" fmla="*/ 709 w 717"/>
                    <a:gd name="T43" fmla="*/ 323 h 484"/>
                    <a:gd name="T44" fmla="*/ 709 w 717"/>
                    <a:gd name="T45" fmla="*/ 369 h 484"/>
                    <a:gd name="T46" fmla="*/ 683 w 717"/>
                    <a:gd name="T47" fmla="*/ 380 h 484"/>
                    <a:gd name="T48" fmla="*/ 641 w 717"/>
                    <a:gd name="T49" fmla="*/ 346 h 484"/>
                    <a:gd name="T50" fmla="*/ 582 w 717"/>
                    <a:gd name="T51" fmla="*/ 311 h 484"/>
                    <a:gd name="T52" fmla="*/ 489 w 717"/>
                    <a:gd name="T53" fmla="*/ 323 h 484"/>
                    <a:gd name="T54" fmla="*/ 447 w 717"/>
                    <a:gd name="T55" fmla="*/ 346 h 484"/>
                    <a:gd name="T56" fmla="*/ 455 w 717"/>
                    <a:gd name="T57" fmla="*/ 380 h 484"/>
                    <a:gd name="T58" fmla="*/ 447 w 717"/>
                    <a:gd name="T59" fmla="*/ 426 h 484"/>
                    <a:gd name="T60" fmla="*/ 388 w 717"/>
                    <a:gd name="T61" fmla="*/ 426 h 484"/>
                    <a:gd name="T62" fmla="*/ 337 w 717"/>
                    <a:gd name="T63" fmla="*/ 392 h 484"/>
                    <a:gd name="T64" fmla="*/ 312 w 717"/>
                    <a:gd name="T65" fmla="*/ 403 h 484"/>
                    <a:gd name="T66" fmla="*/ 295 w 717"/>
                    <a:gd name="T67" fmla="*/ 392 h 484"/>
                    <a:gd name="T68" fmla="*/ 278 w 717"/>
                    <a:gd name="T69" fmla="*/ 403 h 484"/>
                    <a:gd name="T70" fmla="*/ 278 w 717"/>
                    <a:gd name="T71" fmla="*/ 438 h 484"/>
                    <a:gd name="T72" fmla="*/ 278 w 717"/>
                    <a:gd name="T73" fmla="*/ 461 h 484"/>
                    <a:gd name="T74" fmla="*/ 261 w 717"/>
                    <a:gd name="T75" fmla="*/ 461 h 484"/>
                    <a:gd name="T76" fmla="*/ 244 w 717"/>
                    <a:gd name="T77" fmla="*/ 484 h 484"/>
                    <a:gd name="T78" fmla="*/ 228 w 717"/>
                    <a:gd name="T79" fmla="*/ 461 h 484"/>
                    <a:gd name="T80" fmla="*/ 194 w 717"/>
                    <a:gd name="T81" fmla="*/ 392 h 484"/>
                    <a:gd name="T82" fmla="*/ 177 w 717"/>
                    <a:gd name="T83" fmla="*/ 369 h 484"/>
                    <a:gd name="T84" fmla="*/ 143 w 717"/>
                    <a:gd name="T85" fmla="*/ 369 h 484"/>
                    <a:gd name="T86" fmla="*/ 93 w 717"/>
                    <a:gd name="T87" fmla="*/ 334 h 484"/>
                    <a:gd name="T88" fmla="*/ 59 w 717"/>
                    <a:gd name="T89" fmla="*/ 311 h 484"/>
                    <a:gd name="T90" fmla="*/ 34 w 717"/>
                    <a:gd name="T91" fmla="*/ 277 h 484"/>
                    <a:gd name="T92" fmla="*/ 17 w 717"/>
                    <a:gd name="T93" fmla="*/ 254 h 484"/>
                    <a:gd name="T94" fmla="*/ 0 w 717"/>
                    <a:gd name="T95" fmla="*/ 219 h 48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717"/>
                    <a:gd name="T145" fmla="*/ 0 h 484"/>
                    <a:gd name="T146" fmla="*/ 717 w 717"/>
                    <a:gd name="T147" fmla="*/ 484 h 48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717" h="484">
                      <a:moveTo>
                        <a:pt x="17" y="231"/>
                      </a:moveTo>
                      <a:lnTo>
                        <a:pt x="17" y="219"/>
                      </a:lnTo>
                      <a:lnTo>
                        <a:pt x="8" y="196"/>
                      </a:lnTo>
                      <a:lnTo>
                        <a:pt x="8" y="184"/>
                      </a:lnTo>
                      <a:lnTo>
                        <a:pt x="17" y="173"/>
                      </a:lnTo>
                      <a:lnTo>
                        <a:pt x="25" y="173"/>
                      </a:lnTo>
                      <a:lnTo>
                        <a:pt x="34" y="173"/>
                      </a:lnTo>
                      <a:lnTo>
                        <a:pt x="42" y="173"/>
                      </a:lnTo>
                      <a:lnTo>
                        <a:pt x="50" y="161"/>
                      </a:lnTo>
                      <a:lnTo>
                        <a:pt x="67" y="150"/>
                      </a:lnTo>
                      <a:lnTo>
                        <a:pt x="76" y="138"/>
                      </a:lnTo>
                      <a:lnTo>
                        <a:pt x="84" y="138"/>
                      </a:lnTo>
                      <a:lnTo>
                        <a:pt x="93" y="127"/>
                      </a:lnTo>
                      <a:lnTo>
                        <a:pt x="109" y="115"/>
                      </a:lnTo>
                      <a:lnTo>
                        <a:pt x="135" y="92"/>
                      </a:lnTo>
                      <a:lnTo>
                        <a:pt x="152" y="81"/>
                      </a:lnTo>
                      <a:lnTo>
                        <a:pt x="160" y="81"/>
                      </a:lnTo>
                      <a:lnTo>
                        <a:pt x="194" y="69"/>
                      </a:lnTo>
                      <a:lnTo>
                        <a:pt x="202" y="69"/>
                      </a:lnTo>
                      <a:lnTo>
                        <a:pt x="219" y="69"/>
                      </a:lnTo>
                      <a:lnTo>
                        <a:pt x="228" y="69"/>
                      </a:lnTo>
                      <a:lnTo>
                        <a:pt x="236" y="58"/>
                      </a:lnTo>
                      <a:lnTo>
                        <a:pt x="244" y="58"/>
                      </a:lnTo>
                      <a:lnTo>
                        <a:pt x="244" y="46"/>
                      </a:lnTo>
                      <a:lnTo>
                        <a:pt x="244" y="35"/>
                      </a:lnTo>
                      <a:lnTo>
                        <a:pt x="253" y="23"/>
                      </a:lnTo>
                      <a:lnTo>
                        <a:pt x="261" y="12"/>
                      </a:lnTo>
                      <a:lnTo>
                        <a:pt x="287" y="0"/>
                      </a:lnTo>
                      <a:lnTo>
                        <a:pt x="295" y="0"/>
                      </a:lnTo>
                      <a:lnTo>
                        <a:pt x="312" y="12"/>
                      </a:lnTo>
                      <a:lnTo>
                        <a:pt x="329" y="23"/>
                      </a:lnTo>
                      <a:lnTo>
                        <a:pt x="337" y="23"/>
                      </a:lnTo>
                      <a:lnTo>
                        <a:pt x="354" y="35"/>
                      </a:lnTo>
                      <a:lnTo>
                        <a:pt x="379" y="46"/>
                      </a:lnTo>
                      <a:lnTo>
                        <a:pt x="388" y="46"/>
                      </a:lnTo>
                      <a:lnTo>
                        <a:pt x="405" y="58"/>
                      </a:lnTo>
                      <a:lnTo>
                        <a:pt x="430" y="69"/>
                      </a:lnTo>
                      <a:lnTo>
                        <a:pt x="439" y="69"/>
                      </a:lnTo>
                      <a:lnTo>
                        <a:pt x="455" y="81"/>
                      </a:lnTo>
                      <a:lnTo>
                        <a:pt x="472" y="92"/>
                      </a:lnTo>
                      <a:lnTo>
                        <a:pt x="481" y="104"/>
                      </a:lnTo>
                      <a:lnTo>
                        <a:pt x="506" y="115"/>
                      </a:lnTo>
                      <a:lnTo>
                        <a:pt x="514" y="127"/>
                      </a:lnTo>
                      <a:lnTo>
                        <a:pt x="506" y="138"/>
                      </a:lnTo>
                      <a:lnTo>
                        <a:pt x="498" y="150"/>
                      </a:lnTo>
                      <a:lnTo>
                        <a:pt x="498" y="161"/>
                      </a:lnTo>
                      <a:lnTo>
                        <a:pt x="489" y="184"/>
                      </a:lnTo>
                      <a:lnTo>
                        <a:pt x="498" y="196"/>
                      </a:lnTo>
                      <a:lnTo>
                        <a:pt x="506" y="207"/>
                      </a:lnTo>
                      <a:lnTo>
                        <a:pt x="514" y="207"/>
                      </a:lnTo>
                      <a:lnTo>
                        <a:pt x="523" y="207"/>
                      </a:lnTo>
                      <a:lnTo>
                        <a:pt x="531" y="207"/>
                      </a:lnTo>
                      <a:lnTo>
                        <a:pt x="548" y="207"/>
                      </a:lnTo>
                      <a:lnTo>
                        <a:pt x="574" y="207"/>
                      </a:lnTo>
                      <a:lnTo>
                        <a:pt x="582" y="207"/>
                      </a:lnTo>
                      <a:lnTo>
                        <a:pt x="599" y="207"/>
                      </a:lnTo>
                      <a:lnTo>
                        <a:pt x="616" y="207"/>
                      </a:lnTo>
                      <a:lnTo>
                        <a:pt x="641" y="196"/>
                      </a:lnTo>
                      <a:lnTo>
                        <a:pt x="649" y="196"/>
                      </a:lnTo>
                      <a:lnTo>
                        <a:pt x="658" y="184"/>
                      </a:lnTo>
                      <a:lnTo>
                        <a:pt x="666" y="173"/>
                      </a:lnTo>
                      <a:lnTo>
                        <a:pt x="683" y="161"/>
                      </a:lnTo>
                      <a:lnTo>
                        <a:pt x="700" y="150"/>
                      </a:lnTo>
                      <a:lnTo>
                        <a:pt x="709" y="150"/>
                      </a:lnTo>
                      <a:lnTo>
                        <a:pt x="709" y="161"/>
                      </a:lnTo>
                      <a:lnTo>
                        <a:pt x="717" y="161"/>
                      </a:lnTo>
                      <a:lnTo>
                        <a:pt x="717" y="173"/>
                      </a:lnTo>
                      <a:lnTo>
                        <a:pt x="717" y="184"/>
                      </a:lnTo>
                      <a:lnTo>
                        <a:pt x="717" y="196"/>
                      </a:lnTo>
                      <a:lnTo>
                        <a:pt x="717" y="219"/>
                      </a:lnTo>
                      <a:lnTo>
                        <a:pt x="717" y="231"/>
                      </a:lnTo>
                      <a:lnTo>
                        <a:pt x="709" y="242"/>
                      </a:lnTo>
                      <a:lnTo>
                        <a:pt x="709" y="254"/>
                      </a:lnTo>
                      <a:lnTo>
                        <a:pt x="700" y="265"/>
                      </a:lnTo>
                      <a:lnTo>
                        <a:pt x="700" y="277"/>
                      </a:lnTo>
                      <a:lnTo>
                        <a:pt x="700" y="300"/>
                      </a:lnTo>
                      <a:lnTo>
                        <a:pt x="709" y="323"/>
                      </a:lnTo>
                      <a:lnTo>
                        <a:pt x="717" y="346"/>
                      </a:lnTo>
                      <a:lnTo>
                        <a:pt x="717" y="357"/>
                      </a:lnTo>
                      <a:lnTo>
                        <a:pt x="709" y="369"/>
                      </a:lnTo>
                      <a:lnTo>
                        <a:pt x="700" y="380"/>
                      </a:lnTo>
                      <a:lnTo>
                        <a:pt x="692" y="380"/>
                      </a:lnTo>
                      <a:lnTo>
                        <a:pt x="683" y="380"/>
                      </a:lnTo>
                      <a:lnTo>
                        <a:pt x="675" y="380"/>
                      </a:lnTo>
                      <a:lnTo>
                        <a:pt x="666" y="369"/>
                      </a:lnTo>
                      <a:lnTo>
                        <a:pt x="649" y="357"/>
                      </a:lnTo>
                      <a:lnTo>
                        <a:pt x="641" y="346"/>
                      </a:lnTo>
                      <a:lnTo>
                        <a:pt x="624" y="334"/>
                      </a:lnTo>
                      <a:lnTo>
                        <a:pt x="599" y="323"/>
                      </a:lnTo>
                      <a:lnTo>
                        <a:pt x="590" y="311"/>
                      </a:lnTo>
                      <a:lnTo>
                        <a:pt x="582" y="311"/>
                      </a:lnTo>
                      <a:lnTo>
                        <a:pt x="548" y="311"/>
                      </a:lnTo>
                      <a:lnTo>
                        <a:pt x="531" y="311"/>
                      </a:lnTo>
                      <a:lnTo>
                        <a:pt x="523" y="311"/>
                      </a:lnTo>
                      <a:lnTo>
                        <a:pt x="489" y="323"/>
                      </a:lnTo>
                      <a:lnTo>
                        <a:pt x="472" y="323"/>
                      </a:lnTo>
                      <a:lnTo>
                        <a:pt x="455" y="334"/>
                      </a:lnTo>
                      <a:lnTo>
                        <a:pt x="447" y="346"/>
                      </a:lnTo>
                      <a:lnTo>
                        <a:pt x="447" y="357"/>
                      </a:lnTo>
                      <a:lnTo>
                        <a:pt x="447" y="369"/>
                      </a:lnTo>
                      <a:lnTo>
                        <a:pt x="455" y="380"/>
                      </a:lnTo>
                      <a:lnTo>
                        <a:pt x="455" y="392"/>
                      </a:lnTo>
                      <a:lnTo>
                        <a:pt x="455" y="415"/>
                      </a:lnTo>
                      <a:lnTo>
                        <a:pt x="447" y="426"/>
                      </a:lnTo>
                      <a:lnTo>
                        <a:pt x="439" y="426"/>
                      </a:lnTo>
                      <a:lnTo>
                        <a:pt x="430" y="426"/>
                      </a:lnTo>
                      <a:lnTo>
                        <a:pt x="413" y="426"/>
                      </a:lnTo>
                      <a:lnTo>
                        <a:pt x="388" y="426"/>
                      </a:lnTo>
                      <a:lnTo>
                        <a:pt x="379" y="415"/>
                      </a:lnTo>
                      <a:lnTo>
                        <a:pt x="371" y="403"/>
                      </a:lnTo>
                      <a:lnTo>
                        <a:pt x="346" y="392"/>
                      </a:lnTo>
                      <a:lnTo>
                        <a:pt x="337" y="392"/>
                      </a:lnTo>
                      <a:lnTo>
                        <a:pt x="329" y="392"/>
                      </a:lnTo>
                      <a:lnTo>
                        <a:pt x="320" y="392"/>
                      </a:lnTo>
                      <a:lnTo>
                        <a:pt x="312" y="403"/>
                      </a:lnTo>
                      <a:lnTo>
                        <a:pt x="304" y="403"/>
                      </a:lnTo>
                      <a:lnTo>
                        <a:pt x="295" y="392"/>
                      </a:lnTo>
                      <a:lnTo>
                        <a:pt x="287" y="392"/>
                      </a:lnTo>
                      <a:lnTo>
                        <a:pt x="278" y="392"/>
                      </a:lnTo>
                      <a:lnTo>
                        <a:pt x="278" y="403"/>
                      </a:lnTo>
                      <a:lnTo>
                        <a:pt x="278" y="415"/>
                      </a:lnTo>
                      <a:lnTo>
                        <a:pt x="278" y="426"/>
                      </a:lnTo>
                      <a:lnTo>
                        <a:pt x="278" y="438"/>
                      </a:lnTo>
                      <a:lnTo>
                        <a:pt x="278" y="449"/>
                      </a:lnTo>
                      <a:lnTo>
                        <a:pt x="278" y="461"/>
                      </a:lnTo>
                      <a:lnTo>
                        <a:pt x="270" y="461"/>
                      </a:lnTo>
                      <a:lnTo>
                        <a:pt x="261" y="449"/>
                      </a:lnTo>
                      <a:lnTo>
                        <a:pt x="261" y="461"/>
                      </a:lnTo>
                      <a:lnTo>
                        <a:pt x="261" y="472"/>
                      </a:lnTo>
                      <a:lnTo>
                        <a:pt x="253" y="484"/>
                      </a:lnTo>
                      <a:lnTo>
                        <a:pt x="244" y="484"/>
                      </a:lnTo>
                      <a:lnTo>
                        <a:pt x="244" y="472"/>
                      </a:lnTo>
                      <a:lnTo>
                        <a:pt x="236" y="472"/>
                      </a:lnTo>
                      <a:lnTo>
                        <a:pt x="228" y="461"/>
                      </a:lnTo>
                      <a:lnTo>
                        <a:pt x="211" y="438"/>
                      </a:lnTo>
                      <a:lnTo>
                        <a:pt x="202" y="415"/>
                      </a:lnTo>
                      <a:lnTo>
                        <a:pt x="194" y="392"/>
                      </a:lnTo>
                      <a:lnTo>
                        <a:pt x="185" y="380"/>
                      </a:lnTo>
                      <a:lnTo>
                        <a:pt x="185" y="369"/>
                      </a:lnTo>
                      <a:lnTo>
                        <a:pt x="177" y="369"/>
                      </a:lnTo>
                      <a:lnTo>
                        <a:pt x="160" y="369"/>
                      </a:lnTo>
                      <a:lnTo>
                        <a:pt x="152" y="369"/>
                      </a:lnTo>
                      <a:lnTo>
                        <a:pt x="143" y="369"/>
                      </a:lnTo>
                      <a:lnTo>
                        <a:pt x="126" y="357"/>
                      </a:lnTo>
                      <a:lnTo>
                        <a:pt x="118" y="346"/>
                      </a:lnTo>
                      <a:lnTo>
                        <a:pt x="109" y="346"/>
                      </a:lnTo>
                      <a:lnTo>
                        <a:pt x="93" y="334"/>
                      </a:lnTo>
                      <a:lnTo>
                        <a:pt x="84" y="323"/>
                      </a:lnTo>
                      <a:lnTo>
                        <a:pt x="76" y="323"/>
                      </a:lnTo>
                      <a:lnTo>
                        <a:pt x="67" y="311"/>
                      </a:lnTo>
                      <a:lnTo>
                        <a:pt x="59" y="311"/>
                      </a:lnTo>
                      <a:lnTo>
                        <a:pt x="50" y="300"/>
                      </a:lnTo>
                      <a:lnTo>
                        <a:pt x="42" y="288"/>
                      </a:lnTo>
                      <a:lnTo>
                        <a:pt x="34" y="277"/>
                      </a:lnTo>
                      <a:lnTo>
                        <a:pt x="25" y="265"/>
                      </a:lnTo>
                      <a:lnTo>
                        <a:pt x="17" y="254"/>
                      </a:lnTo>
                      <a:lnTo>
                        <a:pt x="8" y="231"/>
                      </a:lnTo>
                      <a:lnTo>
                        <a:pt x="0" y="219"/>
                      </a:lnTo>
                      <a:lnTo>
                        <a:pt x="8" y="219"/>
                      </a:lnTo>
                      <a:lnTo>
                        <a:pt x="17" y="231"/>
                      </a:lnTo>
                      <a:close/>
                    </a:path>
                  </a:pathLst>
                </a:custGeom>
                <a:solidFill>
                  <a:srgbClr val="996600"/>
                </a:solidFill>
                <a:ln w="26988">
                  <a:solidFill>
                    <a:srgbClr val="67676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" name="Oval 14"/>
                <p:cNvSpPr>
                  <a:spLocks noChangeArrowheads="1"/>
                </p:cNvSpPr>
                <p:nvPr/>
              </p:nvSpPr>
              <p:spPr bwMode="auto">
                <a:xfrm>
                  <a:off x="2829" y="2319"/>
                  <a:ext cx="34" cy="57"/>
                </a:xfrm>
                <a:prstGeom prst="ellipse">
                  <a:avLst/>
                </a:prstGeom>
                <a:solidFill>
                  <a:srgbClr val="99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8" name="Oval 15"/>
                <p:cNvSpPr>
                  <a:spLocks noChangeArrowheads="1"/>
                </p:cNvSpPr>
                <p:nvPr/>
              </p:nvSpPr>
              <p:spPr bwMode="auto">
                <a:xfrm>
                  <a:off x="2829" y="2315"/>
                  <a:ext cx="34" cy="65"/>
                </a:xfrm>
                <a:prstGeom prst="ellipse">
                  <a:avLst/>
                </a:prstGeom>
                <a:solidFill>
                  <a:srgbClr val="996600"/>
                </a:solidFill>
                <a:ln w="26988">
                  <a:solidFill>
                    <a:srgbClr val="23232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2099" y="2375"/>
                <a:ext cx="560" cy="377"/>
                <a:chOff x="2019" y="2446"/>
                <a:chExt cx="768" cy="518"/>
              </a:xfrm>
            </p:grpSpPr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2019" y="2446"/>
                  <a:ext cx="768" cy="518"/>
                </a:xfrm>
                <a:custGeom>
                  <a:avLst/>
                  <a:gdLst>
                    <a:gd name="T0" fmla="*/ 0 w 768"/>
                    <a:gd name="T1" fmla="*/ 195 h 518"/>
                    <a:gd name="T2" fmla="*/ 26 w 768"/>
                    <a:gd name="T3" fmla="*/ 184 h 518"/>
                    <a:gd name="T4" fmla="*/ 59 w 768"/>
                    <a:gd name="T5" fmla="*/ 161 h 518"/>
                    <a:gd name="T6" fmla="*/ 110 w 768"/>
                    <a:gd name="T7" fmla="*/ 115 h 518"/>
                    <a:gd name="T8" fmla="*/ 203 w 768"/>
                    <a:gd name="T9" fmla="*/ 69 h 518"/>
                    <a:gd name="T10" fmla="*/ 236 w 768"/>
                    <a:gd name="T11" fmla="*/ 69 h 518"/>
                    <a:gd name="T12" fmla="*/ 262 w 768"/>
                    <a:gd name="T13" fmla="*/ 46 h 518"/>
                    <a:gd name="T14" fmla="*/ 279 w 768"/>
                    <a:gd name="T15" fmla="*/ 11 h 518"/>
                    <a:gd name="T16" fmla="*/ 321 w 768"/>
                    <a:gd name="T17" fmla="*/ 0 h 518"/>
                    <a:gd name="T18" fmla="*/ 405 w 768"/>
                    <a:gd name="T19" fmla="*/ 46 h 518"/>
                    <a:gd name="T20" fmla="*/ 464 w 768"/>
                    <a:gd name="T21" fmla="*/ 69 h 518"/>
                    <a:gd name="T22" fmla="*/ 523 w 768"/>
                    <a:gd name="T23" fmla="*/ 115 h 518"/>
                    <a:gd name="T24" fmla="*/ 532 w 768"/>
                    <a:gd name="T25" fmla="*/ 149 h 518"/>
                    <a:gd name="T26" fmla="*/ 523 w 768"/>
                    <a:gd name="T27" fmla="*/ 184 h 518"/>
                    <a:gd name="T28" fmla="*/ 549 w 768"/>
                    <a:gd name="T29" fmla="*/ 218 h 518"/>
                    <a:gd name="T30" fmla="*/ 608 w 768"/>
                    <a:gd name="T31" fmla="*/ 218 h 518"/>
                    <a:gd name="T32" fmla="*/ 675 w 768"/>
                    <a:gd name="T33" fmla="*/ 207 h 518"/>
                    <a:gd name="T34" fmla="*/ 726 w 768"/>
                    <a:gd name="T35" fmla="*/ 172 h 518"/>
                    <a:gd name="T36" fmla="*/ 743 w 768"/>
                    <a:gd name="T37" fmla="*/ 161 h 518"/>
                    <a:gd name="T38" fmla="*/ 768 w 768"/>
                    <a:gd name="T39" fmla="*/ 195 h 518"/>
                    <a:gd name="T40" fmla="*/ 760 w 768"/>
                    <a:gd name="T41" fmla="*/ 253 h 518"/>
                    <a:gd name="T42" fmla="*/ 751 w 768"/>
                    <a:gd name="T43" fmla="*/ 333 h 518"/>
                    <a:gd name="T44" fmla="*/ 751 w 768"/>
                    <a:gd name="T45" fmla="*/ 391 h 518"/>
                    <a:gd name="T46" fmla="*/ 734 w 768"/>
                    <a:gd name="T47" fmla="*/ 403 h 518"/>
                    <a:gd name="T48" fmla="*/ 709 w 768"/>
                    <a:gd name="T49" fmla="*/ 391 h 518"/>
                    <a:gd name="T50" fmla="*/ 658 w 768"/>
                    <a:gd name="T51" fmla="*/ 345 h 518"/>
                    <a:gd name="T52" fmla="*/ 616 w 768"/>
                    <a:gd name="T53" fmla="*/ 333 h 518"/>
                    <a:gd name="T54" fmla="*/ 515 w 768"/>
                    <a:gd name="T55" fmla="*/ 345 h 518"/>
                    <a:gd name="T56" fmla="*/ 473 w 768"/>
                    <a:gd name="T57" fmla="*/ 368 h 518"/>
                    <a:gd name="T58" fmla="*/ 481 w 768"/>
                    <a:gd name="T59" fmla="*/ 414 h 518"/>
                    <a:gd name="T60" fmla="*/ 473 w 768"/>
                    <a:gd name="T61" fmla="*/ 449 h 518"/>
                    <a:gd name="T62" fmla="*/ 414 w 768"/>
                    <a:gd name="T63" fmla="*/ 449 h 518"/>
                    <a:gd name="T64" fmla="*/ 363 w 768"/>
                    <a:gd name="T65" fmla="*/ 414 h 518"/>
                    <a:gd name="T66" fmla="*/ 338 w 768"/>
                    <a:gd name="T67" fmla="*/ 426 h 518"/>
                    <a:gd name="T68" fmla="*/ 304 w 768"/>
                    <a:gd name="T69" fmla="*/ 426 h 518"/>
                    <a:gd name="T70" fmla="*/ 296 w 768"/>
                    <a:gd name="T71" fmla="*/ 426 h 518"/>
                    <a:gd name="T72" fmla="*/ 296 w 768"/>
                    <a:gd name="T73" fmla="*/ 460 h 518"/>
                    <a:gd name="T74" fmla="*/ 287 w 768"/>
                    <a:gd name="T75" fmla="*/ 483 h 518"/>
                    <a:gd name="T76" fmla="*/ 270 w 768"/>
                    <a:gd name="T77" fmla="*/ 506 h 518"/>
                    <a:gd name="T78" fmla="*/ 253 w 768"/>
                    <a:gd name="T79" fmla="*/ 506 h 518"/>
                    <a:gd name="T80" fmla="*/ 220 w 768"/>
                    <a:gd name="T81" fmla="*/ 460 h 518"/>
                    <a:gd name="T82" fmla="*/ 203 w 768"/>
                    <a:gd name="T83" fmla="*/ 414 h 518"/>
                    <a:gd name="T84" fmla="*/ 186 w 768"/>
                    <a:gd name="T85" fmla="*/ 391 h 518"/>
                    <a:gd name="T86" fmla="*/ 144 w 768"/>
                    <a:gd name="T87" fmla="*/ 391 h 518"/>
                    <a:gd name="T88" fmla="*/ 93 w 768"/>
                    <a:gd name="T89" fmla="*/ 356 h 518"/>
                    <a:gd name="T90" fmla="*/ 59 w 768"/>
                    <a:gd name="T91" fmla="*/ 322 h 518"/>
                    <a:gd name="T92" fmla="*/ 42 w 768"/>
                    <a:gd name="T93" fmla="*/ 310 h 518"/>
                    <a:gd name="T94" fmla="*/ 17 w 768"/>
                    <a:gd name="T95" fmla="*/ 276 h 518"/>
                    <a:gd name="T96" fmla="*/ 0 w 768"/>
                    <a:gd name="T97" fmla="*/ 230 h 518"/>
                    <a:gd name="T98" fmla="*/ 9 w 768"/>
                    <a:gd name="T99" fmla="*/ 241 h 51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68"/>
                    <a:gd name="T151" fmla="*/ 0 h 518"/>
                    <a:gd name="T152" fmla="*/ 768 w 768"/>
                    <a:gd name="T153" fmla="*/ 518 h 51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68" h="518">
                      <a:moveTo>
                        <a:pt x="17" y="241"/>
                      </a:moveTo>
                      <a:lnTo>
                        <a:pt x="9" y="230"/>
                      </a:lnTo>
                      <a:lnTo>
                        <a:pt x="0" y="207"/>
                      </a:lnTo>
                      <a:lnTo>
                        <a:pt x="0" y="195"/>
                      </a:lnTo>
                      <a:lnTo>
                        <a:pt x="9" y="184"/>
                      </a:lnTo>
                      <a:lnTo>
                        <a:pt x="17" y="184"/>
                      </a:lnTo>
                      <a:lnTo>
                        <a:pt x="26" y="184"/>
                      </a:lnTo>
                      <a:lnTo>
                        <a:pt x="42" y="184"/>
                      </a:lnTo>
                      <a:lnTo>
                        <a:pt x="51" y="172"/>
                      </a:lnTo>
                      <a:lnTo>
                        <a:pt x="59" y="161"/>
                      </a:lnTo>
                      <a:lnTo>
                        <a:pt x="68" y="149"/>
                      </a:lnTo>
                      <a:lnTo>
                        <a:pt x="85" y="138"/>
                      </a:lnTo>
                      <a:lnTo>
                        <a:pt x="93" y="126"/>
                      </a:lnTo>
                      <a:lnTo>
                        <a:pt x="110" y="115"/>
                      </a:lnTo>
                      <a:lnTo>
                        <a:pt x="135" y="103"/>
                      </a:lnTo>
                      <a:lnTo>
                        <a:pt x="152" y="92"/>
                      </a:lnTo>
                      <a:lnTo>
                        <a:pt x="169" y="80"/>
                      </a:lnTo>
                      <a:lnTo>
                        <a:pt x="203" y="69"/>
                      </a:lnTo>
                      <a:lnTo>
                        <a:pt x="211" y="69"/>
                      </a:lnTo>
                      <a:lnTo>
                        <a:pt x="220" y="69"/>
                      </a:lnTo>
                      <a:lnTo>
                        <a:pt x="228" y="69"/>
                      </a:lnTo>
                      <a:lnTo>
                        <a:pt x="236" y="69"/>
                      </a:lnTo>
                      <a:lnTo>
                        <a:pt x="245" y="57"/>
                      </a:lnTo>
                      <a:lnTo>
                        <a:pt x="253" y="57"/>
                      </a:lnTo>
                      <a:lnTo>
                        <a:pt x="262" y="46"/>
                      </a:lnTo>
                      <a:lnTo>
                        <a:pt x="262" y="34"/>
                      </a:lnTo>
                      <a:lnTo>
                        <a:pt x="270" y="23"/>
                      </a:lnTo>
                      <a:lnTo>
                        <a:pt x="279" y="11"/>
                      </a:lnTo>
                      <a:lnTo>
                        <a:pt x="304" y="0"/>
                      </a:lnTo>
                      <a:lnTo>
                        <a:pt x="312" y="0"/>
                      </a:lnTo>
                      <a:lnTo>
                        <a:pt x="321" y="0"/>
                      </a:lnTo>
                      <a:lnTo>
                        <a:pt x="346" y="11"/>
                      </a:lnTo>
                      <a:lnTo>
                        <a:pt x="363" y="11"/>
                      </a:lnTo>
                      <a:lnTo>
                        <a:pt x="380" y="23"/>
                      </a:lnTo>
                      <a:lnTo>
                        <a:pt x="405" y="46"/>
                      </a:lnTo>
                      <a:lnTo>
                        <a:pt x="414" y="46"/>
                      </a:lnTo>
                      <a:lnTo>
                        <a:pt x="431" y="57"/>
                      </a:lnTo>
                      <a:lnTo>
                        <a:pt x="456" y="69"/>
                      </a:lnTo>
                      <a:lnTo>
                        <a:pt x="464" y="69"/>
                      </a:lnTo>
                      <a:lnTo>
                        <a:pt x="481" y="80"/>
                      </a:lnTo>
                      <a:lnTo>
                        <a:pt x="506" y="103"/>
                      </a:lnTo>
                      <a:lnTo>
                        <a:pt x="515" y="103"/>
                      </a:lnTo>
                      <a:lnTo>
                        <a:pt x="523" y="115"/>
                      </a:lnTo>
                      <a:lnTo>
                        <a:pt x="540" y="126"/>
                      </a:lnTo>
                      <a:lnTo>
                        <a:pt x="540" y="138"/>
                      </a:lnTo>
                      <a:lnTo>
                        <a:pt x="532" y="149"/>
                      </a:lnTo>
                      <a:lnTo>
                        <a:pt x="532" y="161"/>
                      </a:lnTo>
                      <a:lnTo>
                        <a:pt x="523" y="172"/>
                      </a:lnTo>
                      <a:lnTo>
                        <a:pt x="515" y="184"/>
                      </a:lnTo>
                      <a:lnTo>
                        <a:pt x="523" y="184"/>
                      </a:lnTo>
                      <a:lnTo>
                        <a:pt x="523" y="195"/>
                      </a:lnTo>
                      <a:lnTo>
                        <a:pt x="532" y="207"/>
                      </a:lnTo>
                      <a:lnTo>
                        <a:pt x="540" y="218"/>
                      </a:lnTo>
                      <a:lnTo>
                        <a:pt x="549" y="218"/>
                      </a:lnTo>
                      <a:lnTo>
                        <a:pt x="557" y="218"/>
                      </a:lnTo>
                      <a:lnTo>
                        <a:pt x="566" y="218"/>
                      </a:lnTo>
                      <a:lnTo>
                        <a:pt x="582" y="218"/>
                      </a:lnTo>
                      <a:lnTo>
                        <a:pt x="608" y="218"/>
                      </a:lnTo>
                      <a:lnTo>
                        <a:pt x="616" y="218"/>
                      </a:lnTo>
                      <a:lnTo>
                        <a:pt x="633" y="218"/>
                      </a:lnTo>
                      <a:lnTo>
                        <a:pt x="650" y="218"/>
                      </a:lnTo>
                      <a:lnTo>
                        <a:pt x="675" y="207"/>
                      </a:lnTo>
                      <a:lnTo>
                        <a:pt x="684" y="207"/>
                      </a:lnTo>
                      <a:lnTo>
                        <a:pt x="692" y="195"/>
                      </a:lnTo>
                      <a:lnTo>
                        <a:pt x="709" y="184"/>
                      </a:lnTo>
                      <a:lnTo>
                        <a:pt x="726" y="172"/>
                      </a:lnTo>
                      <a:lnTo>
                        <a:pt x="743" y="161"/>
                      </a:lnTo>
                      <a:lnTo>
                        <a:pt x="751" y="161"/>
                      </a:lnTo>
                      <a:lnTo>
                        <a:pt x="760" y="172"/>
                      </a:lnTo>
                      <a:lnTo>
                        <a:pt x="768" y="195"/>
                      </a:lnTo>
                      <a:lnTo>
                        <a:pt x="768" y="207"/>
                      </a:lnTo>
                      <a:lnTo>
                        <a:pt x="768" y="230"/>
                      </a:lnTo>
                      <a:lnTo>
                        <a:pt x="760" y="241"/>
                      </a:lnTo>
                      <a:lnTo>
                        <a:pt x="760" y="253"/>
                      </a:lnTo>
                      <a:lnTo>
                        <a:pt x="751" y="276"/>
                      </a:lnTo>
                      <a:lnTo>
                        <a:pt x="743" y="287"/>
                      </a:lnTo>
                      <a:lnTo>
                        <a:pt x="743" y="299"/>
                      </a:lnTo>
                      <a:lnTo>
                        <a:pt x="751" y="333"/>
                      </a:lnTo>
                      <a:lnTo>
                        <a:pt x="751" y="345"/>
                      </a:lnTo>
                      <a:lnTo>
                        <a:pt x="760" y="368"/>
                      </a:lnTo>
                      <a:lnTo>
                        <a:pt x="760" y="380"/>
                      </a:lnTo>
                      <a:lnTo>
                        <a:pt x="751" y="391"/>
                      </a:lnTo>
                      <a:lnTo>
                        <a:pt x="743" y="403"/>
                      </a:lnTo>
                      <a:lnTo>
                        <a:pt x="734" y="403"/>
                      </a:lnTo>
                      <a:lnTo>
                        <a:pt x="726" y="403"/>
                      </a:lnTo>
                      <a:lnTo>
                        <a:pt x="717" y="403"/>
                      </a:lnTo>
                      <a:lnTo>
                        <a:pt x="709" y="391"/>
                      </a:lnTo>
                      <a:lnTo>
                        <a:pt x="692" y="380"/>
                      </a:lnTo>
                      <a:lnTo>
                        <a:pt x="684" y="368"/>
                      </a:lnTo>
                      <a:lnTo>
                        <a:pt x="675" y="356"/>
                      </a:lnTo>
                      <a:lnTo>
                        <a:pt x="658" y="345"/>
                      </a:lnTo>
                      <a:lnTo>
                        <a:pt x="641" y="333"/>
                      </a:lnTo>
                      <a:lnTo>
                        <a:pt x="633" y="333"/>
                      </a:lnTo>
                      <a:lnTo>
                        <a:pt x="625" y="333"/>
                      </a:lnTo>
                      <a:lnTo>
                        <a:pt x="616" y="333"/>
                      </a:lnTo>
                      <a:lnTo>
                        <a:pt x="582" y="322"/>
                      </a:lnTo>
                      <a:lnTo>
                        <a:pt x="566" y="322"/>
                      </a:lnTo>
                      <a:lnTo>
                        <a:pt x="549" y="333"/>
                      </a:lnTo>
                      <a:lnTo>
                        <a:pt x="515" y="345"/>
                      </a:lnTo>
                      <a:lnTo>
                        <a:pt x="506" y="345"/>
                      </a:lnTo>
                      <a:lnTo>
                        <a:pt x="498" y="345"/>
                      </a:lnTo>
                      <a:lnTo>
                        <a:pt x="481" y="356"/>
                      </a:lnTo>
                      <a:lnTo>
                        <a:pt x="473" y="368"/>
                      </a:lnTo>
                      <a:lnTo>
                        <a:pt x="473" y="380"/>
                      </a:lnTo>
                      <a:lnTo>
                        <a:pt x="473" y="391"/>
                      </a:lnTo>
                      <a:lnTo>
                        <a:pt x="481" y="414"/>
                      </a:lnTo>
                      <a:lnTo>
                        <a:pt x="481" y="426"/>
                      </a:lnTo>
                      <a:lnTo>
                        <a:pt x="481" y="449"/>
                      </a:lnTo>
                      <a:lnTo>
                        <a:pt x="473" y="449"/>
                      </a:lnTo>
                      <a:lnTo>
                        <a:pt x="464" y="449"/>
                      </a:lnTo>
                      <a:lnTo>
                        <a:pt x="456" y="449"/>
                      </a:lnTo>
                      <a:lnTo>
                        <a:pt x="439" y="449"/>
                      </a:lnTo>
                      <a:lnTo>
                        <a:pt x="414" y="449"/>
                      </a:lnTo>
                      <a:lnTo>
                        <a:pt x="397" y="437"/>
                      </a:lnTo>
                      <a:lnTo>
                        <a:pt x="388" y="426"/>
                      </a:lnTo>
                      <a:lnTo>
                        <a:pt x="371" y="414"/>
                      </a:lnTo>
                      <a:lnTo>
                        <a:pt x="363" y="414"/>
                      </a:lnTo>
                      <a:lnTo>
                        <a:pt x="355" y="414"/>
                      </a:lnTo>
                      <a:lnTo>
                        <a:pt x="338" y="426"/>
                      </a:lnTo>
                      <a:lnTo>
                        <a:pt x="329" y="426"/>
                      </a:lnTo>
                      <a:lnTo>
                        <a:pt x="321" y="426"/>
                      </a:lnTo>
                      <a:lnTo>
                        <a:pt x="312" y="426"/>
                      </a:lnTo>
                      <a:lnTo>
                        <a:pt x="304" y="426"/>
                      </a:lnTo>
                      <a:lnTo>
                        <a:pt x="304" y="414"/>
                      </a:lnTo>
                      <a:lnTo>
                        <a:pt x="296" y="414"/>
                      </a:lnTo>
                      <a:lnTo>
                        <a:pt x="287" y="414"/>
                      </a:lnTo>
                      <a:lnTo>
                        <a:pt x="296" y="426"/>
                      </a:lnTo>
                      <a:lnTo>
                        <a:pt x="296" y="437"/>
                      </a:lnTo>
                      <a:lnTo>
                        <a:pt x="296" y="449"/>
                      </a:lnTo>
                      <a:lnTo>
                        <a:pt x="296" y="460"/>
                      </a:lnTo>
                      <a:lnTo>
                        <a:pt x="296" y="472"/>
                      </a:lnTo>
                      <a:lnTo>
                        <a:pt x="296" y="483"/>
                      </a:lnTo>
                      <a:lnTo>
                        <a:pt x="287" y="483"/>
                      </a:lnTo>
                      <a:lnTo>
                        <a:pt x="279" y="483"/>
                      </a:lnTo>
                      <a:lnTo>
                        <a:pt x="270" y="495"/>
                      </a:lnTo>
                      <a:lnTo>
                        <a:pt x="270" y="506"/>
                      </a:lnTo>
                      <a:lnTo>
                        <a:pt x="262" y="518"/>
                      </a:lnTo>
                      <a:lnTo>
                        <a:pt x="253" y="506"/>
                      </a:lnTo>
                      <a:lnTo>
                        <a:pt x="245" y="495"/>
                      </a:lnTo>
                      <a:lnTo>
                        <a:pt x="236" y="483"/>
                      </a:lnTo>
                      <a:lnTo>
                        <a:pt x="220" y="460"/>
                      </a:lnTo>
                      <a:lnTo>
                        <a:pt x="211" y="449"/>
                      </a:lnTo>
                      <a:lnTo>
                        <a:pt x="211" y="437"/>
                      </a:lnTo>
                      <a:lnTo>
                        <a:pt x="203" y="426"/>
                      </a:lnTo>
                      <a:lnTo>
                        <a:pt x="203" y="414"/>
                      </a:lnTo>
                      <a:lnTo>
                        <a:pt x="194" y="403"/>
                      </a:lnTo>
                      <a:lnTo>
                        <a:pt x="194" y="391"/>
                      </a:lnTo>
                      <a:lnTo>
                        <a:pt x="186" y="391"/>
                      </a:lnTo>
                      <a:lnTo>
                        <a:pt x="177" y="391"/>
                      </a:lnTo>
                      <a:lnTo>
                        <a:pt x="161" y="391"/>
                      </a:lnTo>
                      <a:lnTo>
                        <a:pt x="152" y="391"/>
                      </a:lnTo>
                      <a:lnTo>
                        <a:pt x="144" y="391"/>
                      </a:lnTo>
                      <a:lnTo>
                        <a:pt x="127" y="380"/>
                      </a:lnTo>
                      <a:lnTo>
                        <a:pt x="118" y="368"/>
                      </a:lnTo>
                      <a:lnTo>
                        <a:pt x="110" y="368"/>
                      </a:lnTo>
                      <a:lnTo>
                        <a:pt x="93" y="356"/>
                      </a:lnTo>
                      <a:lnTo>
                        <a:pt x="85" y="345"/>
                      </a:lnTo>
                      <a:lnTo>
                        <a:pt x="76" y="345"/>
                      </a:lnTo>
                      <a:lnTo>
                        <a:pt x="68" y="333"/>
                      </a:lnTo>
                      <a:lnTo>
                        <a:pt x="59" y="322"/>
                      </a:lnTo>
                      <a:lnTo>
                        <a:pt x="51" y="322"/>
                      </a:lnTo>
                      <a:lnTo>
                        <a:pt x="42" y="310"/>
                      </a:lnTo>
                      <a:lnTo>
                        <a:pt x="34" y="310"/>
                      </a:lnTo>
                      <a:lnTo>
                        <a:pt x="26" y="299"/>
                      </a:lnTo>
                      <a:lnTo>
                        <a:pt x="17" y="276"/>
                      </a:lnTo>
                      <a:lnTo>
                        <a:pt x="9" y="264"/>
                      </a:lnTo>
                      <a:lnTo>
                        <a:pt x="0" y="241"/>
                      </a:lnTo>
                      <a:lnTo>
                        <a:pt x="0" y="230"/>
                      </a:lnTo>
                      <a:lnTo>
                        <a:pt x="9" y="241"/>
                      </a:lnTo>
                      <a:lnTo>
                        <a:pt x="17" y="241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" name="Freeform 18"/>
                <p:cNvSpPr>
                  <a:spLocks/>
                </p:cNvSpPr>
                <p:nvPr/>
              </p:nvSpPr>
              <p:spPr bwMode="auto">
                <a:xfrm>
                  <a:off x="2019" y="2446"/>
                  <a:ext cx="768" cy="518"/>
                </a:xfrm>
                <a:custGeom>
                  <a:avLst/>
                  <a:gdLst>
                    <a:gd name="T0" fmla="*/ 0 w 768"/>
                    <a:gd name="T1" fmla="*/ 207 h 518"/>
                    <a:gd name="T2" fmla="*/ 17 w 768"/>
                    <a:gd name="T3" fmla="*/ 184 h 518"/>
                    <a:gd name="T4" fmla="*/ 51 w 768"/>
                    <a:gd name="T5" fmla="*/ 172 h 518"/>
                    <a:gd name="T6" fmla="*/ 85 w 768"/>
                    <a:gd name="T7" fmla="*/ 138 h 518"/>
                    <a:gd name="T8" fmla="*/ 135 w 768"/>
                    <a:gd name="T9" fmla="*/ 103 h 518"/>
                    <a:gd name="T10" fmla="*/ 203 w 768"/>
                    <a:gd name="T11" fmla="*/ 69 h 518"/>
                    <a:gd name="T12" fmla="*/ 228 w 768"/>
                    <a:gd name="T13" fmla="*/ 69 h 518"/>
                    <a:gd name="T14" fmla="*/ 253 w 768"/>
                    <a:gd name="T15" fmla="*/ 57 h 518"/>
                    <a:gd name="T16" fmla="*/ 270 w 768"/>
                    <a:gd name="T17" fmla="*/ 23 h 518"/>
                    <a:gd name="T18" fmla="*/ 312 w 768"/>
                    <a:gd name="T19" fmla="*/ 0 h 518"/>
                    <a:gd name="T20" fmla="*/ 363 w 768"/>
                    <a:gd name="T21" fmla="*/ 11 h 518"/>
                    <a:gd name="T22" fmla="*/ 414 w 768"/>
                    <a:gd name="T23" fmla="*/ 46 h 518"/>
                    <a:gd name="T24" fmla="*/ 464 w 768"/>
                    <a:gd name="T25" fmla="*/ 69 h 518"/>
                    <a:gd name="T26" fmla="*/ 515 w 768"/>
                    <a:gd name="T27" fmla="*/ 103 h 518"/>
                    <a:gd name="T28" fmla="*/ 540 w 768"/>
                    <a:gd name="T29" fmla="*/ 138 h 518"/>
                    <a:gd name="T30" fmla="*/ 523 w 768"/>
                    <a:gd name="T31" fmla="*/ 172 h 518"/>
                    <a:gd name="T32" fmla="*/ 523 w 768"/>
                    <a:gd name="T33" fmla="*/ 195 h 518"/>
                    <a:gd name="T34" fmla="*/ 549 w 768"/>
                    <a:gd name="T35" fmla="*/ 218 h 518"/>
                    <a:gd name="T36" fmla="*/ 582 w 768"/>
                    <a:gd name="T37" fmla="*/ 218 h 518"/>
                    <a:gd name="T38" fmla="*/ 633 w 768"/>
                    <a:gd name="T39" fmla="*/ 218 h 518"/>
                    <a:gd name="T40" fmla="*/ 684 w 768"/>
                    <a:gd name="T41" fmla="*/ 207 h 518"/>
                    <a:gd name="T42" fmla="*/ 726 w 768"/>
                    <a:gd name="T43" fmla="*/ 172 h 518"/>
                    <a:gd name="T44" fmla="*/ 760 w 768"/>
                    <a:gd name="T45" fmla="*/ 172 h 518"/>
                    <a:gd name="T46" fmla="*/ 768 w 768"/>
                    <a:gd name="T47" fmla="*/ 230 h 518"/>
                    <a:gd name="T48" fmla="*/ 751 w 768"/>
                    <a:gd name="T49" fmla="*/ 276 h 518"/>
                    <a:gd name="T50" fmla="*/ 751 w 768"/>
                    <a:gd name="T51" fmla="*/ 333 h 518"/>
                    <a:gd name="T52" fmla="*/ 760 w 768"/>
                    <a:gd name="T53" fmla="*/ 380 h 518"/>
                    <a:gd name="T54" fmla="*/ 734 w 768"/>
                    <a:gd name="T55" fmla="*/ 403 h 518"/>
                    <a:gd name="T56" fmla="*/ 709 w 768"/>
                    <a:gd name="T57" fmla="*/ 391 h 518"/>
                    <a:gd name="T58" fmla="*/ 675 w 768"/>
                    <a:gd name="T59" fmla="*/ 356 h 518"/>
                    <a:gd name="T60" fmla="*/ 633 w 768"/>
                    <a:gd name="T61" fmla="*/ 333 h 518"/>
                    <a:gd name="T62" fmla="*/ 582 w 768"/>
                    <a:gd name="T63" fmla="*/ 322 h 518"/>
                    <a:gd name="T64" fmla="*/ 515 w 768"/>
                    <a:gd name="T65" fmla="*/ 345 h 518"/>
                    <a:gd name="T66" fmla="*/ 481 w 768"/>
                    <a:gd name="T67" fmla="*/ 356 h 518"/>
                    <a:gd name="T68" fmla="*/ 473 w 768"/>
                    <a:gd name="T69" fmla="*/ 391 h 518"/>
                    <a:gd name="T70" fmla="*/ 481 w 768"/>
                    <a:gd name="T71" fmla="*/ 449 h 518"/>
                    <a:gd name="T72" fmla="*/ 456 w 768"/>
                    <a:gd name="T73" fmla="*/ 449 h 518"/>
                    <a:gd name="T74" fmla="*/ 397 w 768"/>
                    <a:gd name="T75" fmla="*/ 437 h 518"/>
                    <a:gd name="T76" fmla="*/ 363 w 768"/>
                    <a:gd name="T77" fmla="*/ 414 h 518"/>
                    <a:gd name="T78" fmla="*/ 329 w 768"/>
                    <a:gd name="T79" fmla="*/ 426 h 518"/>
                    <a:gd name="T80" fmla="*/ 304 w 768"/>
                    <a:gd name="T81" fmla="*/ 426 h 518"/>
                    <a:gd name="T82" fmla="*/ 287 w 768"/>
                    <a:gd name="T83" fmla="*/ 414 h 518"/>
                    <a:gd name="T84" fmla="*/ 296 w 768"/>
                    <a:gd name="T85" fmla="*/ 449 h 518"/>
                    <a:gd name="T86" fmla="*/ 296 w 768"/>
                    <a:gd name="T87" fmla="*/ 483 h 518"/>
                    <a:gd name="T88" fmla="*/ 270 w 768"/>
                    <a:gd name="T89" fmla="*/ 495 h 518"/>
                    <a:gd name="T90" fmla="*/ 253 w 768"/>
                    <a:gd name="T91" fmla="*/ 506 h 518"/>
                    <a:gd name="T92" fmla="*/ 220 w 768"/>
                    <a:gd name="T93" fmla="*/ 460 h 518"/>
                    <a:gd name="T94" fmla="*/ 203 w 768"/>
                    <a:gd name="T95" fmla="*/ 426 h 518"/>
                    <a:gd name="T96" fmla="*/ 194 w 768"/>
                    <a:gd name="T97" fmla="*/ 391 h 518"/>
                    <a:gd name="T98" fmla="*/ 161 w 768"/>
                    <a:gd name="T99" fmla="*/ 391 h 518"/>
                    <a:gd name="T100" fmla="*/ 127 w 768"/>
                    <a:gd name="T101" fmla="*/ 380 h 518"/>
                    <a:gd name="T102" fmla="*/ 93 w 768"/>
                    <a:gd name="T103" fmla="*/ 356 h 518"/>
                    <a:gd name="T104" fmla="*/ 68 w 768"/>
                    <a:gd name="T105" fmla="*/ 333 h 518"/>
                    <a:gd name="T106" fmla="*/ 42 w 768"/>
                    <a:gd name="T107" fmla="*/ 310 h 518"/>
                    <a:gd name="T108" fmla="*/ 17 w 768"/>
                    <a:gd name="T109" fmla="*/ 276 h 518"/>
                    <a:gd name="T110" fmla="*/ 0 w 768"/>
                    <a:gd name="T111" fmla="*/ 230 h 51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68"/>
                    <a:gd name="T169" fmla="*/ 0 h 518"/>
                    <a:gd name="T170" fmla="*/ 768 w 768"/>
                    <a:gd name="T171" fmla="*/ 518 h 51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68" h="518">
                      <a:moveTo>
                        <a:pt x="17" y="241"/>
                      </a:moveTo>
                      <a:lnTo>
                        <a:pt x="9" y="230"/>
                      </a:lnTo>
                      <a:lnTo>
                        <a:pt x="0" y="207"/>
                      </a:lnTo>
                      <a:lnTo>
                        <a:pt x="0" y="195"/>
                      </a:lnTo>
                      <a:lnTo>
                        <a:pt x="9" y="184"/>
                      </a:lnTo>
                      <a:lnTo>
                        <a:pt x="17" y="184"/>
                      </a:lnTo>
                      <a:lnTo>
                        <a:pt x="26" y="184"/>
                      </a:lnTo>
                      <a:lnTo>
                        <a:pt x="42" y="184"/>
                      </a:lnTo>
                      <a:lnTo>
                        <a:pt x="51" y="172"/>
                      </a:lnTo>
                      <a:lnTo>
                        <a:pt x="59" y="161"/>
                      </a:lnTo>
                      <a:lnTo>
                        <a:pt x="68" y="149"/>
                      </a:lnTo>
                      <a:lnTo>
                        <a:pt x="85" y="138"/>
                      </a:lnTo>
                      <a:lnTo>
                        <a:pt x="93" y="126"/>
                      </a:lnTo>
                      <a:lnTo>
                        <a:pt x="110" y="115"/>
                      </a:lnTo>
                      <a:lnTo>
                        <a:pt x="135" y="103"/>
                      </a:lnTo>
                      <a:lnTo>
                        <a:pt x="152" y="92"/>
                      </a:lnTo>
                      <a:lnTo>
                        <a:pt x="169" y="80"/>
                      </a:lnTo>
                      <a:lnTo>
                        <a:pt x="203" y="69"/>
                      </a:lnTo>
                      <a:lnTo>
                        <a:pt x="211" y="69"/>
                      </a:lnTo>
                      <a:lnTo>
                        <a:pt x="220" y="69"/>
                      </a:lnTo>
                      <a:lnTo>
                        <a:pt x="228" y="69"/>
                      </a:lnTo>
                      <a:lnTo>
                        <a:pt x="236" y="69"/>
                      </a:lnTo>
                      <a:lnTo>
                        <a:pt x="245" y="57"/>
                      </a:lnTo>
                      <a:lnTo>
                        <a:pt x="253" y="57"/>
                      </a:lnTo>
                      <a:lnTo>
                        <a:pt x="262" y="46"/>
                      </a:lnTo>
                      <a:lnTo>
                        <a:pt x="262" y="34"/>
                      </a:lnTo>
                      <a:lnTo>
                        <a:pt x="270" y="23"/>
                      </a:lnTo>
                      <a:lnTo>
                        <a:pt x="279" y="11"/>
                      </a:lnTo>
                      <a:lnTo>
                        <a:pt x="304" y="0"/>
                      </a:lnTo>
                      <a:lnTo>
                        <a:pt x="312" y="0"/>
                      </a:lnTo>
                      <a:lnTo>
                        <a:pt x="321" y="0"/>
                      </a:lnTo>
                      <a:lnTo>
                        <a:pt x="346" y="11"/>
                      </a:lnTo>
                      <a:lnTo>
                        <a:pt x="363" y="11"/>
                      </a:lnTo>
                      <a:lnTo>
                        <a:pt x="380" y="23"/>
                      </a:lnTo>
                      <a:lnTo>
                        <a:pt x="405" y="46"/>
                      </a:lnTo>
                      <a:lnTo>
                        <a:pt x="414" y="46"/>
                      </a:lnTo>
                      <a:lnTo>
                        <a:pt x="431" y="57"/>
                      </a:lnTo>
                      <a:lnTo>
                        <a:pt x="456" y="69"/>
                      </a:lnTo>
                      <a:lnTo>
                        <a:pt x="464" y="69"/>
                      </a:lnTo>
                      <a:lnTo>
                        <a:pt x="481" y="80"/>
                      </a:lnTo>
                      <a:lnTo>
                        <a:pt x="506" y="103"/>
                      </a:lnTo>
                      <a:lnTo>
                        <a:pt x="515" y="103"/>
                      </a:lnTo>
                      <a:lnTo>
                        <a:pt x="523" y="115"/>
                      </a:lnTo>
                      <a:lnTo>
                        <a:pt x="540" y="126"/>
                      </a:lnTo>
                      <a:lnTo>
                        <a:pt x="540" y="138"/>
                      </a:lnTo>
                      <a:lnTo>
                        <a:pt x="532" y="149"/>
                      </a:lnTo>
                      <a:lnTo>
                        <a:pt x="532" y="161"/>
                      </a:lnTo>
                      <a:lnTo>
                        <a:pt x="523" y="172"/>
                      </a:lnTo>
                      <a:lnTo>
                        <a:pt x="515" y="184"/>
                      </a:lnTo>
                      <a:lnTo>
                        <a:pt x="523" y="184"/>
                      </a:lnTo>
                      <a:lnTo>
                        <a:pt x="523" y="195"/>
                      </a:lnTo>
                      <a:lnTo>
                        <a:pt x="532" y="207"/>
                      </a:lnTo>
                      <a:lnTo>
                        <a:pt x="540" y="218"/>
                      </a:lnTo>
                      <a:lnTo>
                        <a:pt x="549" y="218"/>
                      </a:lnTo>
                      <a:lnTo>
                        <a:pt x="557" y="218"/>
                      </a:lnTo>
                      <a:lnTo>
                        <a:pt x="566" y="218"/>
                      </a:lnTo>
                      <a:lnTo>
                        <a:pt x="582" y="218"/>
                      </a:lnTo>
                      <a:lnTo>
                        <a:pt x="608" y="218"/>
                      </a:lnTo>
                      <a:lnTo>
                        <a:pt x="616" y="218"/>
                      </a:lnTo>
                      <a:lnTo>
                        <a:pt x="633" y="218"/>
                      </a:lnTo>
                      <a:lnTo>
                        <a:pt x="650" y="218"/>
                      </a:lnTo>
                      <a:lnTo>
                        <a:pt x="675" y="207"/>
                      </a:lnTo>
                      <a:lnTo>
                        <a:pt x="684" y="207"/>
                      </a:lnTo>
                      <a:lnTo>
                        <a:pt x="692" y="195"/>
                      </a:lnTo>
                      <a:lnTo>
                        <a:pt x="709" y="184"/>
                      </a:lnTo>
                      <a:lnTo>
                        <a:pt x="726" y="172"/>
                      </a:lnTo>
                      <a:lnTo>
                        <a:pt x="743" y="161"/>
                      </a:lnTo>
                      <a:lnTo>
                        <a:pt x="751" y="161"/>
                      </a:lnTo>
                      <a:lnTo>
                        <a:pt x="760" y="172"/>
                      </a:lnTo>
                      <a:lnTo>
                        <a:pt x="768" y="195"/>
                      </a:lnTo>
                      <a:lnTo>
                        <a:pt x="768" y="207"/>
                      </a:lnTo>
                      <a:lnTo>
                        <a:pt x="768" y="230"/>
                      </a:lnTo>
                      <a:lnTo>
                        <a:pt x="760" y="241"/>
                      </a:lnTo>
                      <a:lnTo>
                        <a:pt x="760" y="253"/>
                      </a:lnTo>
                      <a:lnTo>
                        <a:pt x="751" y="276"/>
                      </a:lnTo>
                      <a:lnTo>
                        <a:pt x="743" y="287"/>
                      </a:lnTo>
                      <a:lnTo>
                        <a:pt x="743" y="299"/>
                      </a:lnTo>
                      <a:lnTo>
                        <a:pt x="751" y="333"/>
                      </a:lnTo>
                      <a:lnTo>
                        <a:pt x="751" y="345"/>
                      </a:lnTo>
                      <a:lnTo>
                        <a:pt x="760" y="368"/>
                      </a:lnTo>
                      <a:lnTo>
                        <a:pt x="760" y="380"/>
                      </a:lnTo>
                      <a:lnTo>
                        <a:pt x="751" y="391"/>
                      </a:lnTo>
                      <a:lnTo>
                        <a:pt x="743" y="403"/>
                      </a:lnTo>
                      <a:lnTo>
                        <a:pt x="734" y="403"/>
                      </a:lnTo>
                      <a:lnTo>
                        <a:pt x="726" y="403"/>
                      </a:lnTo>
                      <a:lnTo>
                        <a:pt x="717" y="403"/>
                      </a:lnTo>
                      <a:lnTo>
                        <a:pt x="709" y="391"/>
                      </a:lnTo>
                      <a:lnTo>
                        <a:pt x="692" y="380"/>
                      </a:lnTo>
                      <a:lnTo>
                        <a:pt x="684" y="368"/>
                      </a:lnTo>
                      <a:lnTo>
                        <a:pt x="675" y="356"/>
                      </a:lnTo>
                      <a:lnTo>
                        <a:pt x="658" y="345"/>
                      </a:lnTo>
                      <a:lnTo>
                        <a:pt x="641" y="333"/>
                      </a:lnTo>
                      <a:lnTo>
                        <a:pt x="633" y="333"/>
                      </a:lnTo>
                      <a:lnTo>
                        <a:pt x="625" y="333"/>
                      </a:lnTo>
                      <a:lnTo>
                        <a:pt x="616" y="333"/>
                      </a:lnTo>
                      <a:lnTo>
                        <a:pt x="582" y="322"/>
                      </a:lnTo>
                      <a:lnTo>
                        <a:pt x="566" y="322"/>
                      </a:lnTo>
                      <a:lnTo>
                        <a:pt x="549" y="333"/>
                      </a:lnTo>
                      <a:lnTo>
                        <a:pt x="515" y="345"/>
                      </a:lnTo>
                      <a:lnTo>
                        <a:pt x="506" y="345"/>
                      </a:lnTo>
                      <a:lnTo>
                        <a:pt x="498" y="345"/>
                      </a:lnTo>
                      <a:lnTo>
                        <a:pt x="481" y="356"/>
                      </a:lnTo>
                      <a:lnTo>
                        <a:pt x="473" y="368"/>
                      </a:lnTo>
                      <a:lnTo>
                        <a:pt x="473" y="380"/>
                      </a:lnTo>
                      <a:lnTo>
                        <a:pt x="473" y="391"/>
                      </a:lnTo>
                      <a:lnTo>
                        <a:pt x="481" y="414"/>
                      </a:lnTo>
                      <a:lnTo>
                        <a:pt x="481" y="426"/>
                      </a:lnTo>
                      <a:lnTo>
                        <a:pt x="481" y="449"/>
                      </a:lnTo>
                      <a:lnTo>
                        <a:pt x="473" y="449"/>
                      </a:lnTo>
                      <a:lnTo>
                        <a:pt x="464" y="449"/>
                      </a:lnTo>
                      <a:lnTo>
                        <a:pt x="456" y="449"/>
                      </a:lnTo>
                      <a:lnTo>
                        <a:pt x="439" y="449"/>
                      </a:lnTo>
                      <a:lnTo>
                        <a:pt x="414" y="449"/>
                      </a:lnTo>
                      <a:lnTo>
                        <a:pt x="397" y="437"/>
                      </a:lnTo>
                      <a:lnTo>
                        <a:pt x="388" y="426"/>
                      </a:lnTo>
                      <a:lnTo>
                        <a:pt x="371" y="414"/>
                      </a:lnTo>
                      <a:lnTo>
                        <a:pt x="363" y="414"/>
                      </a:lnTo>
                      <a:lnTo>
                        <a:pt x="355" y="414"/>
                      </a:lnTo>
                      <a:lnTo>
                        <a:pt x="338" y="426"/>
                      </a:lnTo>
                      <a:lnTo>
                        <a:pt x="329" y="426"/>
                      </a:lnTo>
                      <a:lnTo>
                        <a:pt x="321" y="426"/>
                      </a:lnTo>
                      <a:lnTo>
                        <a:pt x="312" y="426"/>
                      </a:lnTo>
                      <a:lnTo>
                        <a:pt x="304" y="426"/>
                      </a:lnTo>
                      <a:lnTo>
                        <a:pt x="304" y="414"/>
                      </a:lnTo>
                      <a:lnTo>
                        <a:pt x="296" y="414"/>
                      </a:lnTo>
                      <a:lnTo>
                        <a:pt x="287" y="414"/>
                      </a:lnTo>
                      <a:lnTo>
                        <a:pt x="296" y="426"/>
                      </a:lnTo>
                      <a:lnTo>
                        <a:pt x="296" y="437"/>
                      </a:lnTo>
                      <a:lnTo>
                        <a:pt x="296" y="449"/>
                      </a:lnTo>
                      <a:lnTo>
                        <a:pt x="296" y="460"/>
                      </a:lnTo>
                      <a:lnTo>
                        <a:pt x="296" y="472"/>
                      </a:lnTo>
                      <a:lnTo>
                        <a:pt x="296" y="483"/>
                      </a:lnTo>
                      <a:lnTo>
                        <a:pt x="287" y="483"/>
                      </a:lnTo>
                      <a:lnTo>
                        <a:pt x="279" y="483"/>
                      </a:lnTo>
                      <a:lnTo>
                        <a:pt x="270" y="495"/>
                      </a:lnTo>
                      <a:lnTo>
                        <a:pt x="270" y="506"/>
                      </a:lnTo>
                      <a:lnTo>
                        <a:pt x="262" y="518"/>
                      </a:lnTo>
                      <a:lnTo>
                        <a:pt x="253" y="506"/>
                      </a:lnTo>
                      <a:lnTo>
                        <a:pt x="245" y="495"/>
                      </a:lnTo>
                      <a:lnTo>
                        <a:pt x="236" y="483"/>
                      </a:lnTo>
                      <a:lnTo>
                        <a:pt x="220" y="460"/>
                      </a:lnTo>
                      <a:lnTo>
                        <a:pt x="211" y="449"/>
                      </a:lnTo>
                      <a:lnTo>
                        <a:pt x="211" y="437"/>
                      </a:lnTo>
                      <a:lnTo>
                        <a:pt x="203" y="426"/>
                      </a:lnTo>
                      <a:lnTo>
                        <a:pt x="203" y="414"/>
                      </a:lnTo>
                      <a:lnTo>
                        <a:pt x="194" y="403"/>
                      </a:lnTo>
                      <a:lnTo>
                        <a:pt x="194" y="391"/>
                      </a:lnTo>
                      <a:lnTo>
                        <a:pt x="186" y="391"/>
                      </a:lnTo>
                      <a:lnTo>
                        <a:pt x="177" y="391"/>
                      </a:lnTo>
                      <a:lnTo>
                        <a:pt x="161" y="391"/>
                      </a:lnTo>
                      <a:lnTo>
                        <a:pt x="152" y="391"/>
                      </a:lnTo>
                      <a:lnTo>
                        <a:pt x="144" y="391"/>
                      </a:lnTo>
                      <a:lnTo>
                        <a:pt x="127" y="380"/>
                      </a:lnTo>
                      <a:lnTo>
                        <a:pt x="118" y="368"/>
                      </a:lnTo>
                      <a:lnTo>
                        <a:pt x="110" y="368"/>
                      </a:lnTo>
                      <a:lnTo>
                        <a:pt x="93" y="356"/>
                      </a:lnTo>
                      <a:lnTo>
                        <a:pt x="85" y="345"/>
                      </a:lnTo>
                      <a:lnTo>
                        <a:pt x="76" y="345"/>
                      </a:lnTo>
                      <a:lnTo>
                        <a:pt x="68" y="333"/>
                      </a:lnTo>
                      <a:lnTo>
                        <a:pt x="59" y="322"/>
                      </a:lnTo>
                      <a:lnTo>
                        <a:pt x="51" y="322"/>
                      </a:lnTo>
                      <a:lnTo>
                        <a:pt x="42" y="310"/>
                      </a:lnTo>
                      <a:lnTo>
                        <a:pt x="34" y="310"/>
                      </a:lnTo>
                      <a:lnTo>
                        <a:pt x="26" y="299"/>
                      </a:lnTo>
                      <a:lnTo>
                        <a:pt x="17" y="276"/>
                      </a:lnTo>
                      <a:lnTo>
                        <a:pt x="9" y="264"/>
                      </a:lnTo>
                      <a:lnTo>
                        <a:pt x="0" y="241"/>
                      </a:lnTo>
                      <a:lnTo>
                        <a:pt x="0" y="230"/>
                      </a:lnTo>
                      <a:lnTo>
                        <a:pt x="9" y="241"/>
                      </a:lnTo>
                    </a:path>
                  </a:pathLst>
                </a:custGeom>
                <a:solidFill>
                  <a:srgbClr val="FF0066"/>
                </a:solidFill>
                <a:ln w="26988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4" name="Oval 19"/>
                <p:cNvSpPr>
                  <a:spLocks noChangeArrowheads="1"/>
                </p:cNvSpPr>
                <p:nvPr/>
              </p:nvSpPr>
              <p:spPr bwMode="auto">
                <a:xfrm>
                  <a:off x="2104" y="2607"/>
                  <a:ext cx="33" cy="57"/>
                </a:xfrm>
                <a:prstGeom prst="ellipse">
                  <a:avLst/>
                </a:prstGeom>
                <a:solidFill>
                  <a:srgbClr val="FF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5" name="Oval 20"/>
                <p:cNvSpPr>
                  <a:spLocks noChangeArrowheads="1"/>
                </p:cNvSpPr>
                <p:nvPr/>
              </p:nvSpPr>
              <p:spPr bwMode="auto">
                <a:xfrm>
                  <a:off x="2103" y="2603"/>
                  <a:ext cx="35" cy="65"/>
                </a:xfrm>
                <a:prstGeom prst="ellipse">
                  <a:avLst/>
                </a:prstGeom>
                <a:solidFill>
                  <a:srgbClr val="FF0066"/>
                </a:solidFill>
                <a:ln w="26988">
                  <a:solidFill>
                    <a:srgbClr val="23232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3" name="Group 21"/>
              <p:cNvGrpSpPr>
                <a:grpSpLocks/>
              </p:cNvGrpSpPr>
              <p:nvPr/>
            </p:nvGrpSpPr>
            <p:grpSpPr bwMode="auto">
              <a:xfrm>
                <a:off x="2668" y="2500"/>
                <a:ext cx="424" cy="286"/>
                <a:chOff x="2728" y="2618"/>
                <a:chExt cx="582" cy="392"/>
              </a:xfrm>
            </p:grpSpPr>
            <p:sp>
              <p:nvSpPr>
                <p:cNvPr id="19" name="Freeform 22"/>
                <p:cNvSpPr>
                  <a:spLocks/>
                </p:cNvSpPr>
                <p:nvPr/>
              </p:nvSpPr>
              <p:spPr bwMode="auto">
                <a:xfrm>
                  <a:off x="2728" y="2618"/>
                  <a:ext cx="582" cy="392"/>
                </a:xfrm>
                <a:custGeom>
                  <a:avLst/>
                  <a:gdLst>
                    <a:gd name="T0" fmla="*/ 582 w 582"/>
                    <a:gd name="T1" fmla="*/ 161 h 392"/>
                    <a:gd name="T2" fmla="*/ 574 w 582"/>
                    <a:gd name="T3" fmla="*/ 138 h 392"/>
                    <a:gd name="T4" fmla="*/ 557 w 582"/>
                    <a:gd name="T5" fmla="*/ 138 h 392"/>
                    <a:gd name="T6" fmla="*/ 531 w 582"/>
                    <a:gd name="T7" fmla="*/ 127 h 392"/>
                    <a:gd name="T8" fmla="*/ 506 w 582"/>
                    <a:gd name="T9" fmla="*/ 104 h 392"/>
                    <a:gd name="T10" fmla="*/ 464 w 582"/>
                    <a:gd name="T11" fmla="*/ 69 h 392"/>
                    <a:gd name="T12" fmla="*/ 422 w 582"/>
                    <a:gd name="T13" fmla="*/ 58 h 392"/>
                    <a:gd name="T14" fmla="*/ 388 w 582"/>
                    <a:gd name="T15" fmla="*/ 46 h 392"/>
                    <a:gd name="T16" fmla="*/ 380 w 582"/>
                    <a:gd name="T17" fmla="*/ 23 h 392"/>
                    <a:gd name="T18" fmla="*/ 354 w 582"/>
                    <a:gd name="T19" fmla="*/ 0 h 392"/>
                    <a:gd name="T20" fmla="*/ 321 w 582"/>
                    <a:gd name="T21" fmla="*/ 23 h 392"/>
                    <a:gd name="T22" fmla="*/ 278 w 582"/>
                    <a:gd name="T23" fmla="*/ 35 h 392"/>
                    <a:gd name="T24" fmla="*/ 236 w 582"/>
                    <a:gd name="T25" fmla="*/ 58 h 392"/>
                    <a:gd name="T26" fmla="*/ 202 w 582"/>
                    <a:gd name="T27" fmla="*/ 81 h 392"/>
                    <a:gd name="T28" fmla="*/ 177 w 582"/>
                    <a:gd name="T29" fmla="*/ 104 h 392"/>
                    <a:gd name="T30" fmla="*/ 177 w 582"/>
                    <a:gd name="T31" fmla="*/ 104 h 392"/>
                    <a:gd name="T32" fmla="*/ 186 w 582"/>
                    <a:gd name="T33" fmla="*/ 138 h 392"/>
                    <a:gd name="T34" fmla="*/ 194 w 582"/>
                    <a:gd name="T35" fmla="*/ 150 h 392"/>
                    <a:gd name="T36" fmla="*/ 160 w 582"/>
                    <a:gd name="T37" fmla="*/ 173 h 392"/>
                    <a:gd name="T38" fmla="*/ 110 w 582"/>
                    <a:gd name="T39" fmla="*/ 173 h 392"/>
                    <a:gd name="T40" fmla="*/ 67 w 582"/>
                    <a:gd name="T41" fmla="*/ 161 h 392"/>
                    <a:gd name="T42" fmla="*/ 42 w 582"/>
                    <a:gd name="T43" fmla="*/ 138 h 392"/>
                    <a:gd name="T44" fmla="*/ 34 w 582"/>
                    <a:gd name="T45" fmla="*/ 127 h 392"/>
                    <a:gd name="T46" fmla="*/ 17 w 582"/>
                    <a:gd name="T47" fmla="*/ 127 h 392"/>
                    <a:gd name="T48" fmla="*/ 8 w 582"/>
                    <a:gd name="T49" fmla="*/ 138 h 392"/>
                    <a:gd name="T50" fmla="*/ 8 w 582"/>
                    <a:gd name="T51" fmla="*/ 184 h 392"/>
                    <a:gd name="T52" fmla="*/ 17 w 582"/>
                    <a:gd name="T53" fmla="*/ 219 h 392"/>
                    <a:gd name="T54" fmla="*/ 25 w 582"/>
                    <a:gd name="T55" fmla="*/ 242 h 392"/>
                    <a:gd name="T56" fmla="*/ 17 w 582"/>
                    <a:gd name="T57" fmla="*/ 311 h 392"/>
                    <a:gd name="T58" fmla="*/ 42 w 582"/>
                    <a:gd name="T59" fmla="*/ 311 h 392"/>
                    <a:gd name="T60" fmla="*/ 84 w 582"/>
                    <a:gd name="T61" fmla="*/ 277 h 392"/>
                    <a:gd name="T62" fmla="*/ 126 w 582"/>
                    <a:gd name="T63" fmla="*/ 254 h 392"/>
                    <a:gd name="T64" fmla="*/ 169 w 582"/>
                    <a:gd name="T65" fmla="*/ 254 h 392"/>
                    <a:gd name="T66" fmla="*/ 211 w 582"/>
                    <a:gd name="T67" fmla="*/ 277 h 392"/>
                    <a:gd name="T68" fmla="*/ 228 w 582"/>
                    <a:gd name="T69" fmla="*/ 300 h 392"/>
                    <a:gd name="T70" fmla="*/ 219 w 582"/>
                    <a:gd name="T71" fmla="*/ 323 h 392"/>
                    <a:gd name="T72" fmla="*/ 228 w 582"/>
                    <a:gd name="T73" fmla="*/ 346 h 392"/>
                    <a:gd name="T74" fmla="*/ 270 w 582"/>
                    <a:gd name="T75" fmla="*/ 346 h 392"/>
                    <a:gd name="T76" fmla="*/ 304 w 582"/>
                    <a:gd name="T77" fmla="*/ 323 h 392"/>
                    <a:gd name="T78" fmla="*/ 329 w 582"/>
                    <a:gd name="T79" fmla="*/ 323 h 392"/>
                    <a:gd name="T80" fmla="*/ 346 w 582"/>
                    <a:gd name="T81" fmla="*/ 323 h 392"/>
                    <a:gd name="T82" fmla="*/ 363 w 582"/>
                    <a:gd name="T83" fmla="*/ 323 h 392"/>
                    <a:gd name="T84" fmla="*/ 363 w 582"/>
                    <a:gd name="T85" fmla="*/ 323 h 392"/>
                    <a:gd name="T86" fmla="*/ 354 w 582"/>
                    <a:gd name="T87" fmla="*/ 357 h 392"/>
                    <a:gd name="T88" fmla="*/ 363 w 582"/>
                    <a:gd name="T89" fmla="*/ 369 h 392"/>
                    <a:gd name="T90" fmla="*/ 371 w 582"/>
                    <a:gd name="T91" fmla="*/ 369 h 392"/>
                    <a:gd name="T92" fmla="*/ 380 w 582"/>
                    <a:gd name="T93" fmla="*/ 392 h 392"/>
                    <a:gd name="T94" fmla="*/ 396 w 582"/>
                    <a:gd name="T95" fmla="*/ 392 h 392"/>
                    <a:gd name="T96" fmla="*/ 405 w 582"/>
                    <a:gd name="T97" fmla="*/ 369 h 392"/>
                    <a:gd name="T98" fmla="*/ 430 w 582"/>
                    <a:gd name="T99" fmla="*/ 323 h 392"/>
                    <a:gd name="T100" fmla="*/ 447 w 582"/>
                    <a:gd name="T101" fmla="*/ 300 h 392"/>
                    <a:gd name="T102" fmla="*/ 464 w 582"/>
                    <a:gd name="T103" fmla="*/ 300 h 392"/>
                    <a:gd name="T104" fmla="*/ 489 w 582"/>
                    <a:gd name="T105" fmla="*/ 300 h 392"/>
                    <a:gd name="T106" fmla="*/ 515 w 582"/>
                    <a:gd name="T107" fmla="*/ 277 h 392"/>
                    <a:gd name="T108" fmla="*/ 540 w 582"/>
                    <a:gd name="T109" fmla="*/ 254 h 392"/>
                    <a:gd name="T110" fmla="*/ 548 w 582"/>
                    <a:gd name="T111" fmla="*/ 242 h 392"/>
                    <a:gd name="T112" fmla="*/ 557 w 582"/>
                    <a:gd name="T113" fmla="*/ 242 h 392"/>
                    <a:gd name="T114" fmla="*/ 574 w 582"/>
                    <a:gd name="T115" fmla="*/ 208 h 392"/>
                    <a:gd name="T116" fmla="*/ 582 w 582"/>
                    <a:gd name="T117" fmla="*/ 196 h 392"/>
                    <a:gd name="T118" fmla="*/ 582 w 582"/>
                    <a:gd name="T119" fmla="*/ 184 h 39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82"/>
                    <a:gd name="T181" fmla="*/ 0 h 392"/>
                    <a:gd name="T182" fmla="*/ 582 w 582"/>
                    <a:gd name="T183" fmla="*/ 392 h 39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82" h="392">
                      <a:moveTo>
                        <a:pt x="574" y="184"/>
                      </a:moveTo>
                      <a:lnTo>
                        <a:pt x="582" y="173"/>
                      </a:lnTo>
                      <a:lnTo>
                        <a:pt x="582" y="161"/>
                      </a:lnTo>
                      <a:lnTo>
                        <a:pt x="582" y="150"/>
                      </a:lnTo>
                      <a:lnTo>
                        <a:pt x="574" y="138"/>
                      </a:lnTo>
                      <a:lnTo>
                        <a:pt x="565" y="138"/>
                      </a:lnTo>
                      <a:lnTo>
                        <a:pt x="557" y="138"/>
                      </a:lnTo>
                      <a:lnTo>
                        <a:pt x="548" y="138"/>
                      </a:lnTo>
                      <a:lnTo>
                        <a:pt x="531" y="127"/>
                      </a:lnTo>
                      <a:lnTo>
                        <a:pt x="523" y="115"/>
                      </a:lnTo>
                      <a:lnTo>
                        <a:pt x="515" y="115"/>
                      </a:lnTo>
                      <a:lnTo>
                        <a:pt x="506" y="104"/>
                      </a:lnTo>
                      <a:lnTo>
                        <a:pt x="498" y="92"/>
                      </a:lnTo>
                      <a:lnTo>
                        <a:pt x="472" y="81"/>
                      </a:lnTo>
                      <a:lnTo>
                        <a:pt x="464" y="69"/>
                      </a:lnTo>
                      <a:lnTo>
                        <a:pt x="456" y="69"/>
                      </a:lnTo>
                      <a:lnTo>
                        <a:pt x="439" y="58"/>
                      </a:lnTo>
                      <a:lnTo>
                        <a:pt x="422" y="58"/>
                      </a:lnTo>
                      <a:lnTo>
                        <a:pt x="396" y="58"/>
                      </a:lnTo>
                      <a:lnTo>
                        <a:pt x="388" y="46"/>
                      </a:lnTo>
                      <a:lnTo>
                        <a:pt x="388" y="35"/>
                      </a:lnTo>
                      <a:lnTo>
                        <a:pt x="380" y="23"/>
                      </a:lnTo>
                      <a:lnTo>
                        <a:pt x="371" y="12"/>
                      </a:lnTo>
                      <a:lnTo>
                        <a:pt x="354" y="0"/>
                      </a:lnTo>
                      <a:lnTo>
                        <a:pt x="346" y="0"/>
                      </a:lnTo>
                      <a:lnTo>
                        <a:pt x="337" y="12"/>
                      </a:lnTo>
                      <a:lnTo>
                        <a:pt x="321" y="23"/>
                      </a:lnTo>
                      <a:lnTo>
                        <a:pt x="312" y="23"/>
                      </a:lnTo>
                      <a:lnTo>
                        <a:pt x="304" y="23"/>
                      </a:lnTo>
                      <a:lnTo>
                        <a:pt x="278" y="35"/>
                      </a:lnTo>
                      <a:lnTo>
                        <a:pt x="270" y="35"/>
                      </a:lnTo>
                      <a:lnTo>
                        <a:pt x="261" y="46"/>
                      </a:lnTo>
                      <a:lnTo>
                        <a:pt x="236" y="58"/>
                      </a:lnTo>
                      <a:lnTo>
                        <a:pt x="228" y="58"/>
                      </a:lnTo>
                      <a:lnTo>
                        <a:pt x="219" y="69"/>
                      </a:lnTo>
                      <a:lnTo>
                        <a:pt x="202" y="81"/>
                      </a:lnTo>
                      <a:lnTo>
                        <a:pt x="194" y="81"/>
                      </a:lnTo>
                      <a:lnTo>
                        <a:pt x="186" y="92"/>
                      </a:lnTo>
                      <a:lnTo>
                        <a:pt x="177" y="104"/>
                      </a:lnTo>
                      <a:lnTo>
                        <a:pt x="177" y="115"/>
                      </a:lnTo>
                      <a:lnTo>
                        <a:pt x="177" y="127"/>
                      </a:lnTo>
                      <a:lnTo>
                        <a:pt x="186" y="138"/>
                      </a:lnTo>
                      <a:lnTo>
                        <a:pt x="194" y="150"/>
                      </a:lnTo>
                      <a:lnTo>
                        <a:pt x="186" y="161"/>
                      </a:lnTo>
                      <a:lnTo>
                        <a:pt x="169" y="173"/>
                      </a:lnTo>
                      <a:lnTo>
                        <a:pt x="160" y="173"/>
                      </a:lnTo>
                      <a:lnTo>
                        <a:pt x="135" y="173"/>
                      </a:lnTo>
                      <a:lnTo>
                        <a:pt x="118" y="173"/>
                      </a:lnTo>
                      <a:lnTo>
                        <a:pt x="110" y="173"/>
                      </a:lnTo>
                      <a:lnTo>
                        <a:pt x="93" y="173"/>
                      </a:lnTo>
                      <a:lnTo>
                        <a:pt x="67" y="161"/>
                      </a:lnTo>
                      <a:lnTo>
                        <a:pt x="59" y="150"/>
                      </a:lnTo>
                      <a:lnTo>
                        <a:pt x="42" y="138"/>
                      </a:lnTo>
                      <a:lnTo>
                        <a:pt x="34" y="127"/>
                      </a:lnTo>
                      <a:lnTo>
                        <a:pt x="25" y="127"/>
                      </a:lnTo>
                      <a:lnTo>
                        <a:pt x="17" y="127"/>
                      </a:lnTo>
                      <a:lnTo>
                        <a:pt x="8" y="127"/>
                      </a:lnTo>
                      <a:lnTo>
                        <a:pt x="8" y="138"/>
                      </a:lnTo>
                      <a:lnTo>
                        <a:pt x="0" y="150"/>
                      </a:lnTo>
                      <a:lnTo>
                        <a:pt x="0" y="161"/>
                      </a:lnTo>
                      <a:lnTo>
                        <a:pt x="8" y="184"/>
                      </a:lnTo>
                      <a:lnTo>
                        <a:pt x="17" y="196"/>
                      </a:lnTo>
                      <a:lnTo>
                        <a:pt x="17" y="219"/>
                      </a:lnTo>
                      <a:lnTo>
                        <a:pt x="25" y="231"/>
                      </a:lnTo>
                      <a:lnTo>
                        <a:pt x="25" y="242"/>
                      </a:lnTo>
                      <a:lnTo>
                        <a:pt x="17" y="265"/>
                      </a:lnTo>
                      <a:lnTo>
                        <a:pt x="8" y="300"/>
                      </a:lnTo>
                      <a:lnTo>
                        <a:pt x="17" y="311"/>
                      </a:lnTo>
                      <a:lnTo>
                        <a:pt x="25" y="311"/>
                      </a:lnTo>
                      <a:lnTo>
                        <a:pt x="34" y="311"/>
                      </a:lnTo>
                      <a:lnTo>
                        <a:pt x="42" y="311"/>
                      </a:lnTo>
                      <a:lnTo>
                        <a:pt x="59" y="300"/>
                      </a:lnTo>
                      <a:lnTo>
                        <a:pt x="67" y="288"/>
                      </a:lnTo>
                      <a:lnTo>
                        <a:pt x="84" y="277"/>
                      </a:lnTo>
                      <a:lnTo>
                        <a:pt x="101" y="265"/>
                      </a:lnTo>
                      <a:lnTo>
                        <a:pt x="110" y="254"/>
                      </a:lnTo>
                      <a:lnTo>
                        <a:pt x="126" y="254"/>
                      </a:lnTo>
                      <a:lnTo>
                        <a:pt x="143" y="254"/>
                      </a:lnTo>
                      <a:lnTo>
                        <a:pt x="152" y="254"/>
                      </a:lnTo>
                      <a:lnTo>
                        <a:pt x="169" y="254"/>
                      </a:lnTo>
                      <a:lnTo>
                        <a:pt x="194" y="265"/>
                      </a:lnTo>
                      <a:lnTo>
                        <a:pt x="202" y="265"/>
                      </a:lnTo>
                      <a:lnTo>
                        <a:pt x="211" y="277"/>
                      </a:lnTo>
                      <a:lnTo>
                        <a:pt x="228" y="288"/>
                      </a:lnTo>
                      <a:lnTo>
                        <a:pt x="228" y="300"/>
                      </a:lnTo>
                      <a:lnTo>
                        <a:pt x="228" y="311"/>
                      </a:lnTo>
                      <a:lnTo>
                        <a:pt x="219" y="323"/>
                      </a:lnTo>
                      <a:lnTo>
                        <a:pt x="219" y="334"/>
                      </a:lnTo>
                      <a:lnTo>
                        <a:pt x="228" y="346"/>
                      </a:lnTo>
                      <a:lnTo>
                        <a:pt x="236" y="346"/>
                      </a:lnTo>
                      <a:lnTo>
                        <a:pt x="253" y="346"/>
                      </a:lnTo>
                      <a:lnTo>
                        <a:pt x="270" y="346"/>
                      </a:lnTo>
                      <a:lnTo>
                        <a:pt x="278" y="334"/>
                      </a:lnTo>
                      <a:lnTo>
                        <a:pt x="287" y="334"/>
                      </a:lnTo>
                      <a:lnTo>
                        <a:pt x="304" y="323"/>
                      </a:lnTo>
                      <a:lnTo>
                        <a:pt x="312" y="323"/>
                      </a:lnTo>
                      <a:lnTo>
                        <a:pt x="321" y="323"/>
                      </a:lnTo>
                      <a:lnTo>
                        <a:pt x="329" y="323"/>
                      </a:lnTo>
                      <a:lnTo>
                        <a:pt x="337" y="323"/>
                      </a:lnTo>
                      <a:lnTo>
                        <a:pt x="346" y="323"/>
                      </a:lnTo>
                      <a:lnTo>
                        <a:pt x="354" y="323"/>
                      </a:lnTo>
                      <a:lnTo>
                        <a:pt x="363" y="323"/>
                      </a:lnTo>
                      <a:lnTo>
                        <a:pt x="363" y="334"/>
                      </a:lnTo>
                      <a:lnTo>
                        <a:pt x="354" y="346"/>
                      </a:lnTo>
                      <a:lnTo>
                        <a:pt x="354" y="357"/>
                      </a:lnTo>
                      <a:lnTo>
                        <a:pt x="354" y="369"/>
                      </a:lnTo>
                      <a:lnTo>
                        <a:pt x="363" y="369"/>
                      </a:lnTo>
                      <a:lnTo>
                        <a:pt x="371" y="369"/>
                      </a:lnTo>
                      <a:lnTo>
                        <a:pt x="371" y="380"/>
                      </a:lnTo>
                      <a:lnTo>
                        <a:pt x="380" y="392"/>
                      </a:lnTo>
                      <a:lnTo>
                        <a:pt x="388" y="392"/>
                      </a:lnTo>
                      <a:lnTo>
                        <a:pt x="396" y="392"/>
                      </a:lnTo>
                      <a:lnTo>
                        <a:pt x="405" y="369"/>
                      </a:lnTo>
                      <a:lnTo>
                        <a:pt x="413" y="357"/>
                      </a:lnTo>
                      <a:lnTo>
                        <a:pt x="422" y="346"/>
                      </a:lnTo>
                      <a:lnTo>
                        <a:pt x="430" y="323"/>
                      </a:lnTo>
                      <a:lnTo>
                        <a:pt x="430" y="311"/>
                      </a:lnTo>
                      <a:lnTo>
                        <a:pt x="447" y="300"/>
                      </a:lnTo>
                      <a:lnTo>
                        <a:pt x="456" y="300"/>
                      </a:lnTo>
                      <a:lnTo>
                        <a:pt x="464" y="300"/>
                      </a:lnTo>
                      <a:lnTo>
                        <a:pt x="472" y="300"/>
                      </a:lnTo>
                      <a:lnTo>
                        <a:pt x="489" y="300"/>
                      </a:lnTo>
                      <a:lnTo>
                        <a:pt x="498" y="288"/>
                      </a:lnTo>
                      <a:lnTo>
                        <a:pt x="515" y="277"/>
                      </a:lnTo>
                      <a:lnTo>
                        <a:pt x="523" y="265"/>
                      </a:lnTo>
                      <a:lnTo>
                        <a:pt x="540" y="254"/>
                      </a:lnTo>
                      <a:lnTo>
                        <a:pt x="548" y="242"/>
                      </a:lnTo>
                      <a:lnTo>
                        <a:pt x="557" y="242"/>
                      </a:lnTo>
                      <a:lnTo>
                        <a:pt x="565" y="231"/>
                      </a:lnTo>
                      <a:lnTo>
                        <a:pt x="574" y="208"/>
                      </a:lnTo>
                      <a:lnTo>
                        <a:pt x="582" y="196"/>
                      </a:lnTo>
                      <a:lnTo>
                        <a:pt x="582" y="184"/>
                      </a:lnTo>
                      <a:lnTo>
                        <a:pt x="574" y="184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0" name="Oval 23"/>
                <p:cNvSpPr>
                  <a:spLocks noChangeArrowheads="1"/>
                </p:cNvSpPr>
                <p:nvPr/>
              </p:nvSpPr>
              <p:spPr bwMode="auto">
                <a:xfrm>
                  <a:off x="3217" y="2745"/>
                  <a:ext cx="34" cy="34"/>
                </a:xfrm>
                <a:prstGeom prst="ellipse">
                  <a:avLst/>
                </a:prstGeom>
                <a:solidFill>
                  <a:srgbClr val="232323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" name="Oval 24"/>
                <p:cNvSpPr>
                  <a:spLocks noChangeArrowheads="1"/>
                </p:cNvSpPr>
                <p:nvPr/>
              </p:nvSpPr>
              <p:spPr bwMode="auto">
                <a:xfrm>
                  <a:off x="3217" y="2741"/>
                  <a:ext cx="34" cy="42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4" name="Group 25"/>
              <p:cNvGrpSpPr>
                <a:grpSpLocks/>
              </p:cNvGrpSpPr>
              <p:nvPr/>
            </p:nvGrpSpPr>
            <p:grpSpPr bwMode="auto">
              <a:xfrm>
                <a:off x="3077" y="2425"/>
                <a:ext cx="412" cy="277"/>
                <a:chOff x="3361" y="2515"/>
                <a:chExt cx="565" cy="380"/>
              </a:xfrm>
            </p:grpSpPr>
            <p:sp>
              <p:nvSpPr>
                <p:cNvPr id="15" name="Freeform 26"/>
                <p:cNvSpPr>
                  <a:spLocks/>
                </p:cNvSpPr>
                <p:nvPr/>
              </p:nvSpPr>
              <p:spPr bwMode="auto">
                <a:xfrm>
                  <a:off x="3361" y="2515"/>
                  <a:ext cx="565" cy="380"/>
                </a:xfrm>
                <a:custGeom>
                  <a:avLst/>
                  <a:gdLst>
                    <a:gd name="T0" fmla="*/ 557 w 565"/>
                    <a:gd name="T1" fmla="*/ 149 h 380"/>
                    <a:gd name="T2" fmla="*/ 540 w 565"/>
                    <a:gd name="T3" fmla="*/ 138 h 380"/>
                    <a:gd name="T4" fmla="*/ 523 w 565"/>
                    <a:gd name="T5" fmla="*/ 126 h 380"/>
                    <a:gd name="T6" fmla="*/ 481 w 565"/>
                    <a:gd name="T7" fmla="*/ 80 h 380"/>
                    <a:gd name="T8" fmla="*/ 438 w 565"/>
                    <a:gd name="T9" fmla="*/ 57 h 380"/>
                    <a:gd name="T10" fmla="*/ 396 w 565"/>
                    <a:gd name="T11" fmla="*/ 57 h 380"/>
                    <a:gd name="T12" fmla="*/ 379 w 565"/>
                    <a:gd name="T13" fmla="*/ 46 h 380"/>
                    <a:gd name="T14" fmla="*/ 371 w 565"/>
                    <a:gd name="T15" fmla="*/ 34 h 380"/>
                    <a:gd name="T16" fmla="*/ 362 w 565"/>
                    <a:gd name="T17" fmla="*/ 23 h 380"/>
                    <a:gd name="T18" fmla="*/ 337 w 565"/>
                    <a:gd name="T19" fmla="*/ 0 h 380"/>
                    <a:gd name="T20" fmla="*/ 303 w 565"/>
                    <a:gd name="T21" fmla="*/ 11 h 380"/>
                    <a:gd name="T22" fmla="*/ 261 w 565"/>
                    <a:gd name="T23" fmla="*/ 34 h 380"/>
                    <a:gd name="T24" fmla="*/ 227 w 565"/>
                    <a:gd name="T25" fmla="*/ 57 h 380"/>
                    <a:gd name="T26" fmla="*/ 194 w 565"/>
                    <a:gd name="T27" fmla="*/ 69 h 380"/>
                    <a:gd name="T28" fmla="*/ 160 w 565"/>
                    <a:gd name="T29" fmla="*/ 92 h 380"/>
                    <a:gd name="T30" fmla="*/ 168 w 565"/>
                    <a:gd name="T31" fmla="*/ 115 h 380"/>
                    <a:gd name="T32" fmla="*/ 177 w 565"/>
                    <a:gd name="T33" fmla="*/ 138 h 380"/>
                    <a:gd name="T34" fmla="*/ 177 w 565"/>
                    <a:gd name="T35" fmla="*/ 149 h 380"/>
                    <a:gd name="T36" fmla="*/ 160 w 565"/>
                    <a:gd name="T37" fmla="*/ 161 h 380"/>
                    <a:gd name="T38" fmla="*/ 109 w 565"/>
                    <a:gd name="T39" fmla="*/ 161 h 380"/>
                    <a:gd name="T40" fmla="*/ 59 w 565"/>
                    <a:gd name="T41" fmla="*/ 149 h 380"/>
                    <a:gd name="T42" fmla="*/ 25 w 565"/>
                    <a:gd name="T43" fmla="*/ 126 h 380"/>
                    <a:gd name="T44" fmla="*/ 0 w 565"/>
                    <a:gd name="T45" fmla="*/ 126 h 380"/>
                    <a:gd name="T46" fmla="*/ 0 w 565"/>
                    <a:gd name="T47" fmla="*/ 161 h 380"/>
                    <a:gd name="T48" fmla="*/ 8 w 565"/>
                    <a:gd name="T49" fmla="*/ 207 h 380"/>
                    <a:gd name="T50" fmla="*/ 17 w 565"/>
                    <a:gd name="T51" fmla="*/ 230 h 380"/>
                    <a:gd name="T52" fmla="*/ 0 w 565"/>
                    <a:gd name="T53" fmla="*/ 287 h 380"/>
                    <a:gd name="T54" fmla="*/ 17 w 565"/>
                    <a:gd name="T55" fmla="*/ 299 h 380"/>
                    <a:gd name="T56" fmla="*/ 50 w 565"/>
                    <a:gd name="T57" fmla="*/ 287 h 380"/>
                    <a:gd name="T58" fmla="*/ 84 w 565"/>
                    <a:gd name="T59" fmla="*/ 253 h 380"/>
                    <a:gd name="T60" fmla="*/ 101 w 565"/>
                    <a:gd name="T61" fmla="*/ 241 h 380"/>
                    <a:gd name="T62" fmla="*/ 143 w 565"/>
                    <a:gd name="T63" fmla="*/ 241 h 380"/>
                    <a:gd name="T64" fmla="*/ 185 w 565"/>
                    <a:gd name="T65" fmla="*/ 253 h 380"/>
                    <a:gd name="T66" fmla="*/ 202 w 565"/>
                    <a:gd name="T67" fmla="*/ 264 h 380"/>
                    <a:gd name="T68" fmla="*/ 211 w 565"/>
                    <a:gd name="T69" fmla="*/ 287 h 380"/>
                    <a:gd name="T70" fmla="*/ 202 w 565"/>
                    <a:gd name="T71" fmla="*/ 311 h 380"/>
                    <a:gd name="T72" fmla="*/ 211 w 565"/>
                    <a:gd name="T73" fmla="*/ 334 h 380"/>
                    <a:gd name="T74" fmla="*/ 261 w 565"/>
                    <a:gd name="T75" fmla="*/ 334 h 380"/>
                    <a:gd name="T76" fmla="*/ 295 w 565"/>
                    <a:gd name="T77" fmla="*/ 311 h 380"/>
                    <a:gd name="T78" fmla="*/ 312 w 565"/>
                    <a:gd name="T79" fmla="*/ 311 h 380"/>
                    <a:gd name="T80" fmla="*/ 329 w 565"/>
                    <a:gd name="T81" fmla="*/ 311 h 380"/>
                    <a:gd name="T82" fmla="*/ 346 w 565"/>
                    <a:gd name="T83" fmla="*/ 299 h 380"/>
                    <a:gd name="T84" fmla="*/ 346 w 565"/>
                    <a:gd name="T85" fmla="*/ 322 h 380"/>
                    <a:gd name="T86" fmla="*/ 346 w 565"/>
                    <a:gd name="T87" fmla="*/ 345 h 380"/>
                    <a:gd name="T88" fmla="*/ 354 w 565"/>
                    <a:gd name="T89" fmla="*/ 357 h 380"/>
                    <a:gd name="T90" fmla="*/ 362 w 565"/>
                    <a:gd name="T91" fmla="*/ 380 h 380"/>
                    <a:gd name="T92" fmla="*/ 371 w 565"/>
                    <a:gd name="T93" fmla="*/ 380 h 380"/>
                    <a:gd name="T94" fmla="*/ 388 w 565"/>
                    <a:gd name="T95" fmla="*/ 357 h 380"/>
                    <a:gd name="T96" fmla="*/ 405 w 565"/>
                    <a:gd name="T97" fmla="*/ 334 h 380"/>
                    <a:gd name="T98" fmla="*/ 413 w 565"/>
                    <a:gd name="T99" fmla="*/ 299 h 380"/>
                    <a:gd name="T100" fmla="*/ 430 w 565"/>
                    <a:gd name="T101" fmla="*/ 287 h 380"/>
                    <a:gd name="T102" fmla="*/ 455 w 565"/>
                    <a:gd name="T103" fmla="*/ 287 h 380"/>
                    <a:gd name="T104" fmla="*/ 481 w 565"/>
                    <a:gd name="T105" fmla="*/ 276 h 380"/>
                    <a:gd name="T106" fmla="*/ 497 w 565"/>
                    <a:gd name="T107" fmla="*/ 253 h 380"/>
                    <a:gd name="T108" fmla="*/ 514 w 565"/>
                    <a:gd name="T109" fmla="*/ 241 h 380"/>
                    <a:gd name="T110" fmla="*/ 540 w 565"/>
                    <a:gd name="T111" fmla="*/ 218 h 380"/>
                    <a:gd name="T112" fmla="*/ 557 w 565"/>
                    <a:gd name="T113" fmla="*/ 195 h 380"/>
                    <a:gd name="T114" fmla="*/ 565 w 565"/>
                    <a:gd name="T115" fmla="*/ 172 h 380"/>
                    <a:gd name="T116" fmla="*/ 548 w 565"/>
                    <a:gd name="T117" fmla="*/ 184 h 38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65"/>
                    <a:gd name="T178" fmla="*/ 0 h 380"/>
                    <a:gd name="T179" fmla="*/ 565 w 565"/>
                    <a:gd name="T180" fmla="*/ 380 h 38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65" h="380">
                      <a:moveTo>
                        <a:pt x="548" y="184"/>
                      </a:moveTo>
                      <a:lnTo>
                        <a:pt x="557" y="161"/>
                      </a:lnTo>
                      <a:lnTo>
                        <a:pt x="557" y="149"/>
                      </a:lnTo>
                      <a:lnTo>
                        <a:pt x="557" y="138"/>
                      </a:lnTo>
                      <a:lnTo>
                        <a:pt x="548" y="138"/>
                      </a:lnTo>
                      <a:lnTo>
                        <a:pt x="540" y="138"/>
                      </a:lnTo>
                      <a:lnTo>
                        <a:pt x="531" y="138"/>
                      </a:lnTo>
                      <a:lnTo>
                        <a:pt x="523" y="126"/>
                      </a:lnTo>
                      <a:lnTo>
                        <a:pt x="506" y="103"/>
                      </a:lnTo>
                      <a:lnTo>
                        <a:pt x="489" y="92"/>
                      </a:lnTo>
                      <a:lnTo>
                        <a:pt x="481" y="80"/>
                      </a:lnTo>
                      <a:lnTo>
                        <a:pt x="455" y="69"/>
                      </a:lnTo>
                      <a:lnTo>
                        <a:pt x="447" y="57"/>
                      </a:lnTo>
                      <a:lnTo>
                        <a:pt x="438" y="57"/>
                      </a:lnTo>
                      <a:lnTo>
                        <a:pt x="413" y="57"/>
                      </a:lnTo>
                      <a:lnTo>
                        <a:pt x="405" y="57"/>
                      </a:lnTo>
                      <a:lnTo>
                        <a:pt x="396" y="57"/>
                      </a:lnTo>
                      <a:lnTo>
                        <a:pt x="388" y="57"/>
                      </a:lnTo>
                      <a:lnTo>
                        <a:pt x="379" y="46"/>
                      </a:lnTo>
                      <a:lnTo>
                        <a:pt x="371" y="34"/>
                      </a:lnTo>
                      <a:lnTo>
                        <a:pt x="371" y="23"/>
                      </a:lnTo>
                      <a:lnTo>
                        <a:pt x="362" y="23"/>
                      </a:lnTo>
                      <a:lnTo>
                        <a:pt x="354" y="11"/>
                      </a:lnTo>
                      <a:lnTo>
                        <a:pt x="337" y="0"/>
                      </a:lnTo>
                      <a:lnTo>
                        <a:pt x="329" y="0"/>
                      </a:lnTo>
                      <a:lnTo>
                        <a:pt x="320" y="0"/>
                      </a:lnTo>
                      <a:lnTo>
                        <a:pt x="303" y="11"/>
                      </a:lnTo>
                      <a:lnTo>
                        <a:pt x="295" y="11"/>
                      </a:lnTo>
                      <a:lnTo>
                        <a:pt x="287" y="23"/>
                      </a:lnTo>
                      <a:lnTo>
                        <a:pt x="261" y="34"/>
                      </a:lnTo>
                      <a:lnTo>
                        <a:pt x="253" y="34"/>
                      </a:lnTo>
                      <a:lnTo>
                        <a:pt x="244" y="46"/>
                      </a:lnTo>
                      <a:lnTo>
                        <a:pt x="227" y="57"/>
                      </a:lnTo>
                      <a:lnTo>
                        <a:pt x="219" y="57"/>
                      </a:lnTo>
                      <a:lnTo>
                        <a:pt x="211" y="69"/>
                      </a:lnTo>
                      <a:lnTo>
                        <a:pt x="194" y="69"/>
                      </a:lnTo>
                      <a:lnTo>
                        <a:pt x="185" y="69"/>
                      </a:lnTo>
                      <a:lnTo>
                        <a:pt x="177" y="80"/>
                      </a:lnTo>
                      <a:lnTo>
                        <a:pt x="160" y="92"/>
                      </a:lnTo>
                      <a:lnTo>
                        <a:pt x="160" y="103"/>
                      </a:lnTo>
                      <a:lnTo>
                        <a:pt x="168" y="115"/>
                      </a:lnTo>
                      <a:lnTo>
                        <a:pt x="177" y="126"/>
                      </a:lnTo>
                      <a:lnTo>
                        <a:pt x="177" y="138"/>
                      </a:lnTo>
                      <a:lnTo>
                        <a:pt x="177" y="149"/>
                      </a:lnTo>
                      <a:lnTo>
                        <a:pt x="160" y="161"/>
                      </a:lnTo>
                      <a:lnTo>
                        <a:pt x="143" y="161"/>
                      </a:lnTo>
                      <a:lnTo>
                        <a:pt x="126" y="161"/>
                      </a:lnTo>
                      <a:lnTo>
                        <a:pt x="109" y="161"/>
                      </a:lnTo>
                      <a:lnTo>
                        <a:pt x="101" y="161"/>
                      </a:lnTo>
                      <a:lnTo>
                        <a:pt x="84" y="161"/>
                      </a:lnTo>
                      <a:lnTo>
                        <a:pt x="59" y="149"/>
                      </a:lnTo>
                      <a:lnTo>
                        <a:pt x="50" y="138"/>
                      </a:lnTo>
                      <a:lnTo>
                        <a:pt x="25" y="126"/>
                      </a:lnTo>
                      <a:lnTo>
                        <a:pt x="17" y="115"/>
                      </a:lnTo>
                      <a:lnTo>
                        <a:pt x="8" y="115"/>
                      </a:lnTo>
                      <a:lnTo>
                        <a:pt x="0" y="126"/>
                      </a:lnTo>
                      <a:lnTo>
                        <a:pt x="0" y="138"/>
                      </a:lnTo>
                      <a:lnTo>
                        <a:pt x="0" y="149"/>
                      </a:lnTo>
                      <a:lnTo>
                        <a:pt x="0" y="161"/>
                      </a:lnTo>
                      <a:lnTo>
                        <a:pt x="0" y="172"/>
                      </a:lnTo>
                      <a:lnTo>
                        <a:pt x="8" y="184"/>
                      </a:lnTo>
                      <a:lnTo>
                        <a:pt x="8" y="207"/>
                      </a:lnTo>
                      <a:lnTo>
                        <a:pt x="17" y="218"/>
                      </a:lnTo>
                      <a:lnTo>
                        <a:pt x="17" y="230"/>
                      </a:lnTo>
                      <a:lnTo>
                        <a:pt x="8" y="253"/>
                      </a:lnTo>
                      <a:lnTo>
                        <a:pt x="8" y="264"/>
                      </a:lnTo>
                      <a:lnTo>
                        <a:pt x="0" y="287"/>
                      </a:lnTo>
                      <a:lnTo>
                        <a:pt x="8" y="299"/>
                      </a:lnTo>
                      <a:lnTo>
                        <a:pt x="17" y="299"/>
                      </a:lnTo>
                      <a:lnTo>
                        <a:pt x="25" y="299"/>
                      </a:lnTo>
                      <a:lnTo>
                        <a:pt x="33" y="299"/>
                      </a:lnTo>
                      <a:lnTo>
                        <a:pt x="50" y="287"/>
                      </a:lnTo>
                      <a:lnTo>
                        <a:pt x="59" y="276"/>
                      </a:lnTo>
                      <a:lnTo>
                        <a:pt x="67" y="264"/>
                      </a:lnTo>
                      <a:lnTo>
                        <a:pt x="84" y="253"/>
                      </a:lnTo>
                      <a:lnTo>
                        <a:pt x="93" y="241"/>
                      </a:lnTo>
                      <a:lnTo>
                        <a:pt x="101" y="241"/>
                      </a:lnTo>
                      <a:lnTo>
                        <a:pt x="109" y="241"/>
                      </a:lnTo>
                      <a:lnTo>
                        <a:pt x="135" y="241"/>
                      </a:lnTo>
                      <a:lnTo>
                        <a:pt x="143" y="241"/>
                      </a:lnTo>
                      <a:lnTo>
                        <a:pt x="160" y="241"/>
                      </a:lnTo>
                      <a:lnTo>
                        <a:pt x="177" y="253"/>
                      </a:lnTo>
                      <a:lnTo>
                        <a:pt x="185" y="253"/>
                      </a:lnTo>
                      <a:lnTo>
                        <a:pt x="202" y="264"/>
                      </a:lnTo>
                      <a:lnTo>
                        <a:pt x="211" y="276"/>
                      </a:lnTo>
                      <a:lnTo>
                        <a:pt x="211" y="287"/>
                      </a:lnTo>
                      <a:lnTo>
                        <a:pt x="211" y="299"/>
                      </a:lnTo>
                      <a:lnTo>
                        <a:pt x="202" y="311"/>
                      </a:lnTo>
                      <a:lnTo>
                        <a:pt x="202" y="322"/>
                      </a:lnTo>
                      <a:lnTo>
                        <a:pt x="211" y="334"/>
                      </a:lnTo>
                      <a:lnTo>
                        <a:pt x="219" y="334"/>
                      </a:lnTo>
                      <a:lnTo>
                        <a:pt x="236" y="334"/>
                      </a:lnTo>
                      <a:lnTo>
                        <a:pt x="261" y="334"/>
                      </a:lnTo>
                      <a:lnTo>
                        <a:pt x="270" y="322"/>
                      </a:lnTo>
                      <a:lnTo>
                        <a:pt x="278" y="322"/>
                      </a:lnTo>
                      <a:lnTo>
                        <a:pt x="295" y="311"/>
                      </a:lnTo>
                      <a:lnTo>
                        <a:pt x="303" y="311"/>
                      </a:lnTo>
                      <a:lnTo>
                        <a:pt x="312" y="311"/>
                      </a:lnTo>
                      <a:lnTo>
                        <a:pt x="320" y="311"/>
                      </a:lnTo>
                      <a:lnTo>
                        <a:pt x="329" y="311"/>
                      </a:lnTo>
                      <a:lnTo>
                        <a:pt x="337" y="311"/>
                      </a:lnTo>
                      <a:lnTo>
                        <a:pt x="346" y="299"/>
                      </a:lnTo>
                      <a:lnTo>
                        <a:pt x="346" y="311"/>
                      </a:lnTo>
                      <a:lnTo>
                        <a:pt x="346" y="322"/>
                      </a:lnTo>
                      <a:lnTo>
                        <a:pt x="346" y="334"/>
                      </a:lnTo>
                      <a:lnTo>
                        <a:pt x="346" y="345"/>
                      </a:lnTo>
                      <a:lnTo>
                        <a:pt x="346" y="357"/>
                      </a:lnTo>
                      <a:lnTo>
                        <a:pt x="354" y="357"/>
                      </a:lnTo>
                      <a:lnTo>
                        <a:pt x="362" y="368"/>
                      </a:lnTo>
                      <a:lnTo>
                        <a:pt x="362" y="380"/>
                      </a:lnTo>
                      <a:lnTo>
                        <a:pt x="371" y="380"/>
                      </a:lnTo>
                      <a:lnTo>
                        <a:pt x="379" y="368"/>
                      </a:lnTo>
                      <a:lnTo>
                        <a:pt x="388" y="357"/>
                      </a:lnTo>
                      <a:lnTo>
                        <a:pt x="396" y="345"/>
                      </a:lnTo>
                      <a:lnTo>
                        <a:pt x="405" y="334"/>
                      </a:lnTo>
                      <a:lnTo>
                        <a:pt x="413" y="322"/>
                      </a:lnTo>
                      <a:lnTo>
                        <a:pt x="413" y="311"/>
                      </a:lnTo>
                      <a:lnTo>
                        <a:pt x="413" y="299"/>
                      </a:lnTo>
                      <a:lnTo>
                        <a:pt x="413" y="287"/>
                      </a:lnTo>
                      <a:lnTo>
                        <a:pt x="422" y="287"/>
                      </a:lnTo>
                      <a:lnTo>
                        <a:pt x="430" y="287"/>
                      </a:lnTo>
                      <a:lnTo>
                        <a:pt x="438" y="287"/>
                      </a:lnTo>
                      <a:lnTo>
                        <a:pt x="447" y="287"/>
                      </a:lnTo>
                      <a:lnTo>
                        <a:pt x="455" y="287"/>
                      </a:lnTo>
                      <a:lnTo>
                        <a:pt x="464" y="287"/>
                      </a:lnTo>
                      <a:lnTo>
                        <a:pt x="472" y="276"/>
                      </a:lnTo>
                      <a:lnTo>
                        <a:pt x="481" y="276"/>
                      </a:lnTo>
                      <a:lnTo>
                        <a:pt x="489" y="264"/>
                      </a:lnTo>
                      <a:lnTo>
                        <a:pt x="497" y="253"/>
                      </a:lnTo>
                      <a:lnTo>
                        <a:pt x="514" y="241"/>
                      </a:lnTo>
                      <a:lnTo>
                        <a:pt x="531" y="230"/>
                      </a:lnTo>
                      <a:lnTo>
                        <a:pt x="540" y="218"/>
                      </a:lnTo>
                      <a:lnTo>
                        <a:pt x="548" y="207"/>
                      </a:lnTo>
                      <a:lnTo>
                        <a:pt x="557" y="195"/>
                      </a:lnTo>
                      <a:lnTo>
                        <a:pt x="565" y="172"/>
                      </a:lnTo>
                      <a:lnTo>
                        <a:pt x="557" y="172"/>
                      </a:lnTo>
                      <a:lnTo>
                        <a:pt x="548" y="184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" name="Freeform 27"/>
                <p:cNvSpPr>
                  <a:spLocks/>
                </p:cNvSpPr>
                <p:nvPr/>
              </p:nvSpPr>
              <p:spPr bwMode="auto">
                <a:xfrm>
                  <a:off x="3361" y="2515"/>
                  <a:ext cx="565" cy="380"/>
                </a:xfrm>
                <a:custGeom>
                  <a:avLst/>
                  <a:gdLst>
                    <a:gd name="T0" fmla="*/ 557 w 565"/>
                    <a:gd name="T1" fmla="*/ 149 h 380"/>
                    <a:gd name="T2" fmla="*/ 540 w 565"/>
                    <a:gd name="T3" fmla="*/ 138 h 380"/>
                    <a:gd name="T4" fmla="*/ 506 w 565"/>
                    <a:gd name="T5" fmla="*/ 103 h 380"/>
                    <a:gd name="T6" fmla="*/ 455 w 565"/>
                    <a:gd name="T7" fmla="*/ 69 h 380"/>
                    <a:gd name="T8" fmla="*/ 413 w 565"/>
                    <a:gd name="T9" fmla="*/ 57 h 380"/>
                    <a:gd name="T10" fmla="*/ 388 w 565"/>
                    <a:gd name="T11" fmla="*/ 57 h 380"/>
                    <a:gd name="T12" fmla="*/ 371 w 565"/>
                    <a:gd name="T13" fmla="*/ 23 h 380"/>
                    <a:gd name="T14" fmla="*/ 337 w 565"/>
                    <a:gd name="T15" fmla="*/ 0 h 380"/>
                    <a:gd name="T16" fmla="*/ 303 w 565"/>
                    <a:gd name="T17" fmla="*/ 11 h 380"/>
                    <a:gd name="T18" fmla="*/ 261 w 565"/>
                    <a:gd name="T19" fmla="*/ 34 h 380"/>
                    <a:gd name="T20" fmla="*/ 227 w 565"/>
                    <a:gd name="T21" fmla="*/ 57 h 380"/>
                    <a:gd name="T22" fmla="*/ 194 w 565"/>
                    <a:gd name="T23" fmla="*/ 69 h 380"/>
                    <a:gd name="T24" fmla="*/ 160 w 565"/>
                    <a:gd name="T25" fmla="*/ 92 h 380"/>
                    <a:gd name="T26" fmla="*/ 177 w 565"/>
                    <a:gd name="T27" fmla="*/ 126 h 380"/>
                    <a:gd name="T28" fmla="*/ 160 w 565"/>
                    <a:gd name="T29" fmla="*/ 161 h 380"/>
                    <a:gd name="T30" fmla="*/ 109 w 565"/>
                    <a:gd name="T31" fmla="*/ 161 h 380"/>
                    <a:gd name="T32" fmla="*/ 59 w 565"/>
                    <a:gd name="T33" fmla="*/ 149 h 380"/>
                    <a:gd name="T34" fmla="*/ 17 w 565"/>
                    <a:gd name="T35" fmla="*/ 115 h 380"/>
                    <a:gd name="T36" fmla="*/ 0 w 565"/>
                    <a:gd name="T37" fmla="*/ 138 h 380"/>
                    <a:gd name="T38" fmla="*/ 0 w 565"/>
                    <a:gd name="T39" fmla="*/ 172 h 380"/>
                    <a:gd name="T40" fmla="*/ 17 w 565"/>
                    <a:gd name="T41" fmla="*/ 218 h 380"/>
                    <a:gd name="T42" fmla="*/ 8 w 565"/>
                    <a:gd name="T43" fmla="*/ 264 h 380"/>
                    <a:gd name="T44" fmla="*/ 17 w 565"/>
                    <a:gd name="T45" fmla="*/ 299 h 380"/>
                    <a:gd name="T46" fmla="*/ 50 w 565"/>
                    <a:gd name="T47" fmla="*/ 287 h 380"/>
                    <a:gd name="T48" fmla="*/ 84 w 565"/>
                    <a:gd name="T49" fmla="*/ 253 h 380"/>
                    <a:gd name="T50" fmla="*/ 109 w 565"/>
                    <a:gd name="T51" fmla="*/ 241 h 380"/>
                    <a:gd name="T52" fmla="*/ 160 w 565"/>
                    <a:gd name="T53" fmla="*/ 241 h 380"/>
                    <a:gd name="T54" fmla="*/ 202 w 565"/>
                    <a:gd name="T55" fmla="*/ 264 h 380"/>
                    <a:gd name="T56" fmla="*/ 211 w 565"/>
                    <a:gd name="T57" fmla="*/ 299 h 380"/>
                    <a:gd name="T58" fmla="*/ 211 w 565"/>
                    <a:gd name="T59" fmla="*/ 334 h 380"/>
                    <a:gd name="T60" fmla="*/ 261 w 565"/>
                    <a:gd name="T61" fmla="*/ 334 h 380"/>
                    <a:gd name="T62" fmla="*/ 295 w 565"/>
                    <a:gd name="T63" fmla="*/ 311 h 380"/>
                    <a:gd name="T64" fmla="*/ 320 w 565"/>
                    <a:gd name="T65" fmla="*/ 311 h 380"/>
                    <a:gd name="T66" fmla="*/ 346 w 565"/>
                    <a:gd name="T67" fmla="*/ 299 h 380"/>
                    <a:gd name="T68" fmla="*/ 346 w 565"/>
                    <a:gd name="T69" fmla="*/ 334 h 380"/>
                    <a:gd name="T70" fmla="*/ 354 w 565"/>
                    <a:gd name="T71" fmla="*/ 357 h 380"/>
                    <a:gd name="T72" fmla="*/ 371 w 565"/>
                    <a:gd name="T73" fmla="*/ 380 h 380"/>
                    <a:gd name="T74" fmla="*/ 396 w 565"/>
                    <a:gd name="T75" fmla="*/ 345 h 380"/>
                    <a:gd name="T76" fmla="*/ 413 w 565"/>
                    <a:gd name="T77" fmla="*/ 311 h 380"/>
                    <a:gd name="T78" fmla="*/ 422 w 565"/>
                    <a:gd name="T79" fmla="*/ 287 h 380"/>
                    <a:gd name="T80" fmla="*/ 447 w 565"/>
                    <a:gd name="T81" fmla="*/ 287 h 380"/>
                    <a:gd name="T82" fmla="*/ 472 w 565"/>
                    <a:gd name="T83" fmla="*/ 276 h 380"/>
                    <a:gd name="T84" fmla="*/ 497 w 565"/>
                    <a:gd name="T85" fmla="*/ 253 h 380"/>
                    <a:gd name="T86" fmla="*/ 540 w 565"/>
                    <a:gd name="T87" fmla="*/ 218 h 380"/>
                    <a:gd name="T88" fmla="*/ 565 w 565"/>
                    <a:gd name="T89" fmla="*/ 172 h 38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65"/>
                    <a:gd name="T136" fmla="*/ 0 h 380"/>
                    <a:gd name="T137" fmla="*/ 565 w 565"/>
                    <a:gd name="T138" fmla="*/ 380 h 38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65" h="380">
                      <a:moveTo>
                        <a:pt x="548" y="184"/>
                      </a:moveTo>
                      <a:lnTo>
                        <a:pt x="557" y="161"/>
                      </a:lnTo>
                      <a:lnTo>
                        <a:pt x="557" y="149"/>
                      </a:lnTo>
                      <a:lnTo>
                        <a:pt x="557" y="138"/>
                      </a:lnTo>
                      <a:lnTo>
                        <a:pt x="548" y="138"/>
                      </a:lnTo>
                      <a:lnTo>
                        <a:pt x="540" y="138"/>
                      </a:lnTo>
                      <a:lnTo>
                        <a:pt x="531" y="138"/>
                      </a:lnTo>
                      <a:lnTo>
                        <a:pt x="523" y="126"/>
                      </a:lnTo>
                      <a:lnTo>
                        <a:pt x="506" y="103"/>
                      </a:lnTo>
                      <a:lnTo>
                        <a:pt x="489" y="92"/>
                      </a:lnTo>
                      <a:lnTo>
                        <a:pt x="481" y="80"/>
                      </a:lnTo>
                      <a:lnTo>
                        <a:pt x="455" y="69"/>
                      </a:lnTo>
                      <a:lnTo>
                        <a:pt x="447" y="57"/>
                      </a:lnTo>
                      <a:lnTo>
                        <a:pt x="438" y="57"/>
                      </a:lnTo>
                      <a:lnTo>
                        <a:pt x="413" y="57"/>
                      </a:lnTo>
                      <a:lnTo>
                        <a:pt x="405" y="57"/>
                      </a:lnTo>
                      <a:lnTo>
                        <a:pt x="396" y="57"/>
                      </a:lnTo>
                      <a:lnTo>
                        <a:pt x="388" y="57"/>
                      </a:lnTo>
                      <a:lnTo>
                        <a:pt x="379" y="46"/>
                      </a:lnTo>
                      <a:lnTo>
                        <a:pt x="371" y="34"/>
                      </a:lnTo>
                      <a:lnTo>
                        <a:pt x="371" y="23"/>
                      </a:lnTo>
                      <a:lnTo>
                        <a:pt x="362" y="23"/>
                      </a:lnTo>
                      <a:lnTo>
                        <a:pt x="354" y="11"/>
                      </a:lnTo>
                      <a:lnTo>
                        <a:pt x="337" y="0"/>
                      </a:lnTo>
                      <a:lnTo>
                        <a:pt x="329" y="0"/>
                      </a:lnTo>
                      <a:lnTo>
                        <a:pt x="320" y="0"/>
                      </a:lnTo>
                      <a:lnTo>
                        <a:pt x="303" y="11"/>
                      </a:lnTo>
                      <a:lnTo>
                        <a:pt x="295" y="11"/>
                      </a:lnTo>
                      <a:lnTo>
                        <a:pt x="287" y="23"/>
                      </a:lnTo>
                      <a:lnTo>
                        <a:pt x="261" y="34"/>
                      </a:lnTo>
                      <a:lnTo>
                        <a:pt x="253" y="34"/>
                      </a:lnTo>
                      <a:lnTo>
                        <a:pt x="244" y="46"/>
                      </a:lnTo>
                      <a:lnTo>
                        <a:pt x="227" y="57"/>
                      </a:lnTo>
                      <a:lnTo>
                        <a:pt x="219" y="57"/>
                      </a:lnTo>
                      <a:lnTo>
                        <a:pt x="211" y="69"/>
                      </a:lnTo>
                      <a:lnTo>
                        <a:pt x="194" y="69"/>
                      </a:lnTo>
                      <a:lnTo>
                        <a:pt x="185" y="69"/>
                      </a:lnTo>
                      <a:lnTo>
                        <a:pt x="177" y="80"/>
                      </a:lnTo>
                      <a:lnTo>
                        <a:pt x="160" y="92"/>
                      </a:lnTo>
                      <a:lnTo>
                        <a:pt x="160" y="103"/>
                      </a:lnTo>
                      <a:lnTo>
                        <a:pt x="168" y="115"/>
                      </a:lnTo>
                      <a:lnTo>
                        <a:pt x="177" y="126"/>
                      </a:lnTo>
                      <a:lnTo>
                        <a:pt x="177" y="138"/>
                      </a:lnTo>
                      <a:lnTo>
                        <a:pt x="177" y="149"/>
                      </a:lnTo>
                      <a:lnTo>
                        <a:pt x="160" y="161"/>
                      </a:lnTo>
                      <a:lnTo>
                        <a:pt x="143" y="161"/>
                      </a:lnTo>
                      <a:lnTo>
                        <a:pt x="126" y="161"/>
                      </a:lnTo>
                      <a:lnTo>
                        <a:pt x="109" y="161"/>
                      </a:lnTo>
                      <a:lnTo>
                        <a:pt x="101" y="161"/>
                      </a:lnTo>
                      <a:lnTo>
                        <a:pt x="84" y="161"/>
                      </a:lnTo>
                      <a:lnTo>
                        <a:pt x="59" y="149"/>
                      </a:lnTo>
                      <a:lnTo>
                        <a:pt x="50" y="138"/>
                      </a:lnTo>
                      <a:lnTo>
                        <a:pt x="25" y="126"/>
                      </a:lnTo>
                      <a:lnTo>
                        <a:pt x="17" y="115"/>
                      </a:lnTo>
                      <a:lnTo>
                        <a:pt x="8" y="115"/>
                      </a:lnTo>
                      <a:lnTo>
                        <a:pt x="0" y="126"/>
                      </a:lnTo>
                      <a:lnTo>
                        <a:pt x="0" y="138"/>
                      </a:lnTo>
                      <a:lnTo>
                        <a:pt x="0" y="149"/>
                      </a:lnTo>
                      <a:lnTo>
                        <a:pt x="0" y="161"/>
                      </a:lnTo>
                      <a:lnTo>
                        <a:pt x="0" y="172"/>
                      </a:lnTo>
                      <a:lnTo>
                        <a:pt x="8" y="184"/>
                      </a:lnTo>
                      <a:lnTo>
                        <a:pt x="8" y="207"/>
                      </a:lnTo>
                      <a:lnTo>
                        <a:pt x="17" y="218"/>
                      </a:lnTo>
                      <a:lnTo>
                        <a:pt x="17" y="230"/>
                      </a:lnTo>
                      <a:lnTo>
                        <a:pt x="8" y="253"/>
                      </a:lnTo>
                      <a:lnTo>
                        <a:pt x="8" y="264"/>
                      </a:lnTo>
                      <a:lnTo>
                        <a:pt x="0" y="287"/>
                      </a:lnTo>
                      <a:lnTo>
                        <a:pt x="8" y="299"/>
                      </a:lnTo>
                      <a:lnTo>
                        <a:pt x="17" y="299"/>
                      </a:lnTo>
                      <a:lnTo>
                        <a:pt x="25" y="299"/>
                      </a:lnTo>
                      <a:lnTo>
                        <a:pt x="33" y="299"/>
                      </a:lnTo>
                      <a:lnTo>
                        <a:pt x="50" y="287"/>
                      </a:lnTo>
                      <a:lnTo>
                        <a:pt x="59" y="276"/>
                      </a:lnTo>
                      <a:lnTo>
                        <a:pt x="67" y="264"/>
                      </a:lnTo>
                      <a:lnTo>
                        <a:pt x="84" y="253"/>
                      </a:lnTo>
                      <a:lnTo>
                        <a:pt x="93" y="241"/>
                      </a:lnTo>
                      <a:lnTo>
                        <a:pt x="101" y="241"/>
                      </a:lnTo>
                      <a:lnTo>
                        <a:pt x="109" y="241"/>
                      </a:lnTo>
                      <a:lnTo>
                        <a:pt x="135" y="241"/>
                      </a:lnTo>
                      <a:lnTo>
                        <a:pt x="143" y="241"/>
                      </a:lnTo>
                      <a:lnTo>
                        <a:pt x="160" y="241"/>
                      </a:lnTo>
                      <a:lnTo>
                        <a:pt x="177" y="253"/>
                      </a:lnTo>
                      <a:lnTo>
                        <a:pt x="185" y="253"/>
                      </a:lnTo>
                      <a:lnTo>
                        <a:pt x="202" y="264"/>
                      </a:lnTo>
                      <a:lnTo>
                        <a:pt x="211" y="276"/>
                      </a:lnTo>
                      <a:lnTo>
                        <a:pt x="211" y="287"/>
                      </a:lnTo>
                      <a:lnTo>
                        <a:pt x="211" y="299"/>
                      </a:lnTo>
                      <a:lnTo>
                        <a:pt x="202" y="311"/>
                      </a:lnTo>
                      <a:lnTo>
                        <a:pt x="202" y="322"/>
                      </a:lnTo>
                      <a:lnTo>
                        <a:pt x="211" y="334"/>
                      </a:lnTo>
                      <a:lnTo>
                        <a:pt x="219" y="334"/>
                      </a:lnTo>
                      <a:lnTo>
                        <a:pt x="236" y="334"/>
                      </a:lnTo>
                      <a:lnTo>
                        <a:pt x="261" y="334"/>
                      </a:lnTo>
                      <a:lnTo>
                        <a:pt x="270" y="322"/>
                      </a:lnTo>
                      <a:lnTo>
                        <a:pt x="278" y="322"/>
                      </a:lnTo>
                      <a:lnTo>
                        <a:pt x="295" y="311"/>
                      </a:lnTo>
                      <a:lnTo>
                        <a:pt x="303" y="311"/>
                      </a:lnTo>
                      <a:lnTo>
                        <a:pt x="312" y="311"/>
                      </a:lnTo>
                      <a:lnTo>
                        <a:pt x="320" y="311"/>
                      </a:lnTo>
                      <a:lnTo>
                        <a:pt x="329" y="311"/>
                      </a:lnTo>
                      <a:lnTo>
                        <a:pt x="337" y="311"/>
                      </a:lnTo>
                      <a:lnTo>
                        <a:pt x="346" y="299"/>
                      </a:lnTo>
                      <a:lnTo>
                        <a:pt x="346" y="311"/>
                      </a:lnTo>
                      <a:lnTo>
                        <a:pt x="346" y="322"/>
                      </a:lnTo>
                      <a:lnTo>
                        <a:pt x="346" y="334"/>
                      </a:lnTo>
                      <a:lnTo>
                        <a:pt x="346" y="345"/>
                      </a:lnTo>
                      <a:lnTo>
                        <a:pt x="346" y="357"/>
                      </a:lnTo>
                      <a:lnTo>
                        <a:pt x="354" y="357"/>
                      </a:lnTo>
                      <a:lnTo>
                        <a:pt x="362" y="368"/>
                      </a:lnTo>
                      <a:lnTo>
                        <a:pt x="362" y="380"/>
                      </a:lnTo>
                      <a:lnTo>
                        <a:pt x="371" y="380"/>
                      </a:lnTo>
                      <a:lnTo>
                        <a:pt x="379" y="368"/>
                      </a:lnTo>
                      <a:lnTo>
                        <a:pt x="388" y="357"/>
                      </a:lnTo>
                      <a:lnTo>
                        <a:pt x="396" y="345"/>
                      </a:lnTo>
                      <a:lnTo>
                        <a:pt x="405" y="334"/>
                      </a:lnTo>
                      <a:lnTo>
                        <a:pt x="413" y="322"/>
                      </a:lnTo>
                      <a:lnTo>
                        <a:pt x="413" y="311"/>
                      </a:lnTo>
                      <a:lnTo>
                        <a:pt x="413" y="299"/>
                      </a:lnTo>
                      <a:lnTo>
                        <a:pt x="413" y="287"/>
                      </a:lnTo>
                      <a:lnTo>
                        <a:pt x="422" y="287"/>
                      </a:lnTo>
                      <a:lnTo>
                        <a:pt x="430" y="287"/>
                      </a:lnTo>
                      <a:lnTo>
                        <a:pt x="438" y="287"/>
                      </a:lnTo>
                      <a:lnTo>
                        <a:pt x="447" y="287"/>
                      </a:lnTo>
                      <a:lnTo>
                        <a:pt x="455" y="287"/>
                      </a:lnTo>
                      <a:lnTo>
                        <a:pt x="464" y="287"/>
                      </a:lnTo>
                      <a:lnTo>
                        <a:pt x="472" y="276"/>
                      </a:lnTo>
                      <a:lnTo>
                        <a:pt x="481" y="276"/>
                      </a:lnTo>
                      <a:lnTo>
                        <a:pt x="489" y="264"/>
                      </a:lnTo>
                      <a:lnTo>
                        <a:pt x="497" y="253"/>
                      </a:lnTo>
                      <a:lnTo>
                        <a:pt x="514" y="241"/>
                      </a:lnTo>
                      <a:lnTo>
                        <a:pt x="531" y="230"/>
                      </a:lnTo>
                      <a:lnTo>
                        <a:pt x="540" y="218"/>
                      </a:lnTo>
                      <a:lnTo>
                        <a:pt x="548" y="207"/>
                      </a:lnTo>
                      <a:lnTo>
                        <a:pt x="557" y="195"/>
                      </a:lnTo>
                      <a:lnTo>
                        <a:pt x="565" y="172"/>
                      </a:lnTo>
                      <a:lnTo>
                        <a:pt x="557" y="172"/>
                      </a:lnTo>
                      <a:lnTo>
                        <a:pt x="548" y="172"/>
                      </a:lnTo>
                    </a:path>
                  </a:pathLst>
                </a:custGeom>
                <a:solidFill>
                  <a:srgbClr val="008000"/>
                </a:solidFill>
                <a:ln w="26988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" name="Oval 28"/>
                <p:cNvSpPr>
                  <a:spLocks noChangeArrowheads="1"/>
                </p:cNvSpPr>
                <p:nvPr/>
              </p:nvSpPr>
              <p:spPr bwMode="auto">
                <a:xfrm>
                  <a:off x="3833" y="2630"/>
                  <a:ext cx="25" cy="4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" name="Oval 29"/>
                <p:cNvSpPr>
                  <a:spLocks noChangeArrowheads="1"/>
                </p:cNvSpPr>
                <p:nvPr/>
              </p:nvSpPr>
              <p:spPr bwMode="auto">
                <a:xfrm>
                  <a:off x="3833" y="2626"/>
                  <a:ext cx="26" cy="53"/>
                </a:xfrm>
                <a:prstGeom prst="ellipse">
                  <a:avLst/>
                </a:prstGeom>
                <a:solidFill>
                  <a:srgbClr val="008000"/>
                </a:solidFill>
                <a:ln w="26988">
                  <a:solidFill>
                    <a:srgbClr val="23232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32" name="CasellaDiTesto 31"/>
          <p:cNvSpPr txBox="1"/>
          <p:nvPr/>
        </p:nvSpPr>
        <p:spPr>
          <a:xfrm>
            <a:off x="8494539" y="59218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787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flowch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9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solidFill>
                  <a:srgbClr val="04516D"/>
                </a:solidFill>
              </a:rPr>
              <a:t>Classification</a:t>
            </a:r>
            <a:r>
              <a:rPr lang="it-IT" dirty="0" smtClean="0">
                <a:solidFill>
                  <a:srgbClr val="04516D"/>
                </a:solidFill>
              </a:rPr>
              <a:t> of culture </a:t>
            </a:r>
            <a:r>
              <a:rPr lang="it-IT" dirty="0" err="1" smtClean="0">
                <a:solidFill>
                  <a:srgbClr val="04516D"/>
                </a:solidFill>
              </a:rPr>
              <a:t>systems</a:t>
            </a:r>
            <a:endParaRPr lang="it-IT" dirty="0">
              <a:solidFill>
                <a:srgbClr val="04516D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59" y="1100628"/>
            <a:ext cx="7655085" cy="53821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Temperature                                                               Salinity</a:t>
            </a:r>
            <a:endParaRPr lang="en-US" sz="2400" dirty="0">
              <a:solidFill>
                <a:srgbClr val="04516D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endParaRPr lang="en-US" sz="1400" dirty="0">
              <a:solidFill>
                <a:srgbClr val="04516D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114300"/>
            <a:r>
              <a:rPr lang="en-US" sz="1400" dirty="0" smtClean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Impacts </a:t>
            </a:r>
            <a:r>
              <a:rPr lang="en-US" sz="14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the rates of chemical and biological </a:t>
            </a:r>
            <a:endParaRPr lang="en-US" sz="1400" dirty="0" smtClean="0">
              <a:solidFill>
                <a:srgbClr val="04516D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114300"/>
            <a:r>
              <a:rPr lang="en-US" sz="1400" dirty="0" smtClean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process </a:t>
            </a:r>
            <a:r>
              <a:rPr lang="en-US" sz="14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at the most fundamental level</a:t>
            </a:r>
            <a:endParaRPr lang="en-US" sz="1400" dirty="0">
              <a:solidFill>
                <a:srgbClr val="04516D"/>
              </a:solidFill>
              <a:latin typeface="+mj-lt"/>
              <a:ea typeface="ＭＳ Ｐゴシック" charset="0"/>
              <a:cs typeface="Times New Roman" charset="0"/>
            </a:endParaRPr>
          </a:p>
          <a:p>
            <a:pPr marL="114300"/>
            <a:r>
              <a:rPr lang="en-US" sz="1400" dirty="0" smtClean="0">
                <a:solidFill>
                  <a:srgbClr val="04516D"/>
                </a:solidFill>
                <a:latin typeface="+mj-lt"/>
              </a:rPr>
              <a:t> Affects</a:t>
            </a:r>
            <a:r>
              <a:rPr lang="en-US" sz="1400" dirty="0">
                <a:solidFill>
                  <a:srgbClr val="04516D"/>
                </a:solidFill>
                <a:latin typeface="+mj-lt"/>
              </a:rPr>
              <a:t>:  bacterial growth, </a:t>
            </a:r>
            <a:endParaRPr lang="en-US" sz="1400" dirty="0" smtClean="0">
              <a:solidFill>
                <a:srgbClr val="04516D"/>
              </a:solidFill>
              <a:latin typeface="+mj-lt"/>
            </a:endParaRPr>
          </a:p>
          <a:p>
            <a:pPr marL="114300"/>
            <a:r>
              <a:rPr lang="en-US" sz="1400" dirty="0" smtClean="0">
                <a:solidFill>
                  <a:srgbClr val="04516D"/>
                </a:solidFill>
                <a:latin typeface="+mj-lt"/>
              </a:rPr>
              <a:t>respiration</a:t>
            </a:r>
            <a:r>
              <a:rPr lang="en-US" sz="1400" dirty="0">
                <a:solidFill>
                  <a:srgbClr val="04516D"/>
                </a:solidFill>
                <a:latin typeface="+mj-lt"/>
              </a:rPr>
              <a:t>, nitrification efficiency</a:t>
            </a:r>
          </a:p>
          <a:p>
            <a:pPr marL="114300"/>
            <a:r>
              <a:rPr lang="en-US" sz="1400" dirty="0" smtClean="0">
                <a:solidFill>
                  <a:srgbClr val="04516D"/>
                </a:solidFill>
                <a:latin typeface="+mj-lt"/>
              </a:rPr>
              <a:t>Cool</a:t>
            </a:r>
            <a:r>
              <a:rPr lang="en-US" sz="1400" dirty="0">
                <a:solidFill>
                  <a:srgbClr val="04516D"/>
                </a:solidFill>
                <a:latin typeface="+mj-lt"/>
              </a:rPr>
              <a:t>-water species:  below 20º C</a:t>
            </a:r>
          </a:p>
          <a:p>
            <a:pPr marL="114300"/>
            <a:r>
              <a:rPr lang="en-US" sz="1400" dirty="0">
                <a:solidFill>
                  <a:srgbClr val="04516D"/>
                </a:solidFill>
                <a:latin typeface="+mj-lt"/>
              </a:rPr>
              <a:t>Warm-water species:  </a:t>
            </a:r>
            <a:r>
              <a:rPr lang="en-US" sz="1400" dirty="0" smtClean="0">
                <a:solidFill>
                  <a:srgbClr val="04516D"/>
                </a:solidFill>
                <a:latin typeface="+mj-lt"/>
              </a:rPr>
              <a:t>above 20º C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892091" y="189059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463" algn="ctr">
              <a:buFont typeface="Wingdings" charset="0"/>
              <a:buNone/>
            </a:pPr>
            <a:r>
              <a:rPr lang="en-US" sz="1400" b="1" dirty="0" smtClean="0">
                <a:solidFill>
                  <a:srgbClr val="04516D"/>
                </a:solidFill>
                <a:latin typeface="+mj-lt"/>
                <a:ea typeface="ＭＳ Ｐゴシック" charset="0"/>
                <a:cs typeface="Times New Roman" charset="0"/>
              </a:rPr>
              <a:t>Affects the oxygen saturation level</a:t>
            </a:r>
            <a:endParaRPr lang="en-US" sz="1400" b="1" dirty="0">
              <a:solidFill>
                <a:srgbClr val="04516D"/>
              </a:solidFill>
              <a:latin typeface="+mj-lt"/>
              <a:ea typeface="ＭＳ Ｐゴシック" charset="0"/>
              <a:cs typeface="Times New Roman" charset="0"/>
            </a:endParaRPr>
          </a:p>
        </p:txBody>
      </p:sp>
      <p:pic>
        <p:nvPicPr>
          <p:cNvPr id="5" name="Picture 1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5200" b="1199"/>
          <a:stretch>
            <a:fillRect/>
          </a:stretch>
        </p:blipFill>
        <p:spPr bwMode="auto">
          <a:xfrm>
            <a:off x="4306204" y="2321890"/>
            <a:ext cx="4572000" cy="416083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527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4516D"/>
                </a:solidFill>
              </a:rPr>
              <a:t>LEVEL OF NUTRIENT ENRICHMENTS</a:t>
            </a:r>
            <a:endParaRPr lang="it-IT" dirty="0">
              <a:solidFill>
                <a:srgbClr val="04516D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60" y="1162367"/>
            <a:ext cx="3515028" cy="357984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OLIGOTROPHIC</a:t>
            </a:r>
          </a:p>
          <a:p>
            <a:r>
              <a:rPr lang="en-US" sz="2000" dirty="0" smtClean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Excellent </a:t>
            </a:r>
            <a:r>
              <a:rPr lang="en-US" sz="20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water quality</a:t>
            </a:r>
          </a:p>
          <a:p>
            <a:r>
              <a:rPr lang="en-US" sz="20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Very Clear</a:t>
            </a:r>
          </a:p>
          <a:p>
            <a:r>
              <a:rPr lang="en-US" sz="20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Used in display aquaria</a:t>
            </a:r>
          </a:p>
          <a:p>
            <a:r>
              <a:rPr lang="en-US" sz="20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Most frequently used for </a:t>
            </a:r>
            <a:r>
              <a:rPr lang="en-US" sz="2000" dirty="0" smtClean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breeding purposes</a:t>
            </a:r>
            <a:endParaRPr lang="en-US" sz="2000" dirty="0">
              <a:solidFill>
                <a:srgbClr val="04516D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solidFill>
                  <a:srgbClr val="04516D"/>
                </a:solidFill>
                <a:latin typeface="+mj-lt"/>
                <a:ea typeface="ＭＳ Ｐゴシック" charset="0"/>
                <a:cs typeface="ＭＳ Ｐゴシック" charset="0"/>
              </a:rPr>
              <a:t>Some species are kept in these conditions all of their lives, while others for a period of time</a:t>
            </a:r>
          </a:p>
          <a:p>
            <a:endParaRPr lang="it-IT" dirty="0" smtClean="0"/>
          </a:p>
        </p:txBody>
      </p:sp>
      <p:sp>
        <p:nvSpPr>
          <p:cNvPr id="4" name="Rettangolo 3"/>
          <p:cNvSpPr/>
          <p:nvPr/>
        </p:nvSpPr>
        <p:spPr>
          <a:xfrm>
            <a:off x="4568908" y="1112554"/>
            <a:ext cx="34436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5825">
              <a:spcBef>
                <a:spcPct val="20000"/>
              </a:spcBef>
              <a:buClr>
                <a:srgbClr val="CC0000"/>
              </a:buClr>
              <a:buSzPct val="75000"/>
            </a:pPr>
            <a:r>
              <a:rPr lang="en-US" sz="2000" b="1" dirty="0" smtClean="0">
                <a:solidFill>
                  <a:srgbClr val="04516D"/>
                </a:solidFill>
                <a:latin typeface="+mj-lt"/>
              </a:rPr>
              <a:t>MESOTROPHIC</a:t>
            </a:r>
          </a:p>
          <a:p>
            <a:pPr defTabSz="885825">
              <a:spcBef>
                <a:spcPct val="20000"/>
              </a:spcBef>
              <a:buClr>
                <a:srgbClr val="CC0000"/>
              </a:buClr>
              <a:buSzPct val="75000"/>
            </a:pPr>
            <a:r>
              <a:rPr lang="en-US" sz="2000" b="1" dirty="0" smtClean="0">
                <a:solidFill>
                  <a:srgbClr val="04516D"/>
                </a:solidFill>
                <a:latin typeface="+mj-lt"/>
              </a:rPr>
              <a:t>Some </a:t>
            </a:r>
            <a:r>
              <a:rPr lang="en-US" sz="2000" b="1" dirty="0">
                <a:solidFill>
                  <a:srgbClr val="04516D"/>
                </a:solidFill>
                <a:latin typeface="+mj-lt"/>
              </a:rPr>
              <a:t>deterioration in aesthetics</a:t>
            </a:r>
          </a:p>
          <a:p>
            <a:pPr defTabSz="885825">
              <a:spcBef>
                <a:spcPct val="20000"/>
              </a:spcBef>
              <a:buClr>
                <a:srgbClr val="CC0000"/>
              </a:buClr>
              <a:buSzPct val="75000"/>
            </a:pPr>
            <a:r>
              <a:rPr lang="en-US" sz="2000" b="1" dirty="0">
                <a:solidFill>
                  <a:srgbClr val="04516D"/>
                </a:solidFill>
                <a:latin typeface="+mj-lt"/>
              </a:rPr>
              <a:t>Water quality at safe levels</a:t>
            </a:r>
          </a:p>
          <a:p>
            <a:pPr defTabSz="885825">
              <a:spcBef>
                <a:spcPct val="20000"/>
              </a:spcBef>
              <a:buClr>
                <a:srgbClr val="CC0000"/>
              </a:buClr>
              <a:buSzPct val="75000"/>
            </a:pPr>
            <a:r>
              <a:rPr lang="en-US" sz="2000" b="1" dirty="0">
                <a:solidFill>
                  <a:srgbClr val="04516D"/>
                </a:solidFill>
                <a:latin typeface="+mj-lt"/>
              </a:rPr>
              <a:t>Dissolved Oxygen- above 5 mg/L</a:t>
            </a:r>
          </a:p>
          <a:p>
            <a:pPr defTabSz="885825">
              <a:spcBef>
                <a:spcPct val="20000"/>
              </a:spcBef>
              <a:buClr>
                <a:srgbClr val="CC0000"/>
              </a:buClr>
              <a:buSzPct val="75000"/>
            </a:pPr>
            <a:r>
              <a:rPr lang="en-US" sz="2000" b="1" dirty="0">
                <a:solidFill>
                  <a:srgbClr val="04516D"/>
                </a:solidFill>
                <a:latin typeface="+mj-lt"/>
              </a:rPr>
              <a:t>TAN &amp; Nitrite – less than 1mg-N/</a:t>
            </a:r>
            <a:r>
              <a:rPr lang="en-US" sz="2000" b="1" dirty="0" smtClean="0">
                <a:solidFill>
                  <a:srgbClr val="04516D"/>
                </a:solidFill>
                <a:latin typeface="+mj-lt"/>
              </a:rPr>
              <a:t>L</a:t>
            </a:r>
            <a:endParaRPr lang="en-US" sz="2000" b="1" dirty="0">
              <a:solidFill>
                <a:srgbClr val="04516D"/>
              </a:solidFill>
              <a:latin typeface="+mj-lt"/>
            </a:endParaRPr>
          </a:p>
          <a:p>
            <a:pPr defTabSz="885825">
              <a:spcBef>
                <a:spcPct val="20000"/>
              </a:spcBef>
              <a:buClr>
                <a:srgbClr val="CC0000"/>
              </a:buClr>
              <a:buSzPct val="75000"/>
            </a:pPr>
            <a:r>
              <a:rPr lang="en-US" sz="2000" b="1" dirty="0">
                <a:solidFill>
                  <a:srgbClr val="04516D"/>
                </a:solidFill>
                <a:latin typeface="+mj-lt"/>
              </a:rPr>
              <a:t>Total suspended solids – less than 15 mg/L</a:t>
            </a:r>
          </a:p>
        </p:txBody>
      </p:sp>
      <p:sp>
        <p:nvSpPr>
          <p:cNvPr id="5" name="Rettangolo 4"/>
          <p:cNvSpPr/>
          <p:nvPr/>
        </p:nvSpPr>
        <p:spPr>
          <a:xfrm>
            <a:off x="2115697" y="4907171"/>
            <a:ext cx="7028303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5825">
              <a:spcBef>
                <a:spcPct val="20000"/>
              </a:spcBef>
              <a:buClr>
                <a:srgbClr val="CC0000"/>
              </a:buClr>
              <a:buSzPct val="75000"/>
            </a:pPr>
            <a:r>
              <a:rPr lang="en-US" b="1" dirty="0" smtClean="0">
                <a:solidFill>
                  <a:srgbClr val="04516D"/>
                </a:solidFill>
                <a:latin typeface="+mj-lt"/>
              </a:rPr>
              <a:t>EUTROPHIC</a:t>
            </a:r>
          </a:p>
          <a:p>
            <a:pPr defTabSz="885825">
              <a:spcBef>
                <a:spcPct val="20000"/>
              </a:spcBef>
              <a:buClr>
                <a:srgbClr val="CC0000"/>
              </a:buClr>
              <a:buSzPct val="75000"/>
            </a:pPr>
            <a:r>
              <a:rPr lang="en-US" b="1" dirty="0" smtClean="0">
                <a:solidFill>
                  <a:srgbClr val="04516D"/>
                </a:solidFill>
                <a:latin typeface="+mj-lt"/>
              </a:rPr>
              <a:t>Dissolved </a:t>
            </a:r>
            <a:r>
              <a:rPr lang="en-US" b="1" dirty="0">
                <a:solidFill>
                  <a:srgbClr val="04516D"/>
                </a:solidFill>
                <a:latin typeface="+mj-lt"/>
              </a:rPr>
              <a:t>oxygen levels- economic optimum level</a:t>
            </a:r>
          </a:p>
          <a:p>
            <a:pPr defTabSz="885825">
              <a:spcBef>
                <a:spcPct val="20000"/>
              </a:spcBef>
              <a:buClr>
                <a:srgbClr val="CC0000"/>
              </a:buClr>
              <a:buSzPct val="75000"/>
            </a:pPr>
            <a:r>
              <a:rPr lang="en-US" b="1" dirty="0">
                <a:solidFill>
                  <a:srgbClr val="04516D"/>
                </a:solidFill>
                <a:latin typeface="+mj-lt"/>
              </a:rPr>
              <a:t>Ammonia &amp; Nitrite – less than 2mg-N/L</a:t>
            </a:r>
          </a:p>
          <a:p>
            <a:pPr defTabSz="885825">
              <a:spcBef>
                <a:spcPct val="20000"/>
              </a:spcBef>
              <a:buClr>
                <a:srgbClr val="CC0000"/>
              </a:buClr>
              <a:buSzPct val="75000"/>
            </a:pPr>
            <a:r>
              <a:rPr lang="en-US" b="1" dirty="0">
                <a:solidFill>
                  <a:srgbClr val="04516D"/>
                </a:solidFill>
                <a:latin typeface="+mj-lt"/>
              </a:rPr>
              <a:t>Water quality – </a:t>
            </a:r>
            <a:r>
              <a:rPr lang="en-US" b="1" dirty="0" smtClean="0">
                <a:solidFill>
                  <a:srgbClr val="04516D"/>
                </a:solidFill>
                <a:latin typeface="+mj-lt"/>
              </a:rPr>
              <a:t>marginal</a:t>
            </a:r>
          </a:p>
          <a:p>
            <a:pPr defTabSz="885825">
              <a:spcBef>
                <a:spcPct val="20000"/>
              </a:spcBef>
              <a:buClr>
                <a:srgbClr val="CC0000"/>
              </a:buClr>
              <a:buSzPct val="75000"/>
            </a:pPr>
            <a:r>
              <a:rPr lang="en-US" b="1" dirty="0" smtClean="0">
                <a:solidFill>
                  <a:srgbClr val="04516D"/>
                </a:solidFill>
                <a:latin typeface="+mj-lt"/>
              </a:rPr>
              <a:t>Species </a:t>
            </a:r>
            <a:r>
              <a:rPr lang="en-US" b="1" dirty="0">
                <a:solidFill>
                  <a:srgbClr val="04516D"/>
                </a:solidFill>
                <a:latin typeface="+mj-lt"/>
              </a:rPr>
              <a:t>evolved under similar natural conditions prosper in these conditions</a:t>
            </a:r>
          </a:p>
        </p:txBody>
      </p:sp>
    </p:spTree>
    <p:extLst>
      <p:ext uri="{BB962C8B-B14F-4D97-AF65-F5344CB8AC3E}">
        <p14:creationId xmlns:p14="http://schemas.microsoft.com/office/powerpoint/2010/main" val="783073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oli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Angoli.thmx</Template>
  <TotalTime>67</TotalTime>
  <Words>239</Words>
  <Application>Microsoft Macintosh PowerPoint</Application>
  <PresentationFormat>Presentazione su schermo (4:3)</PresentationFormat>
  <Paragraphs>61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Angoli</vt:lpstr>
      <vt:lpstr>Aquaculture system</vt:lpstr>
      <vt:lpstr>    Recirculating Aquaculture Systems</vt:lpstr>
      <vt:lpstr>GENERAL IDEA</vt:lpstr>
      <vt:lpstr>Presentazione di PowerPoint</vt:lpstr>
      <vt:lpstr>Culture Tank Effluent</vt:lpstr>
      <vt:lpstr>SYSTEM COMPONENTS</vt:lpstr>
      <vt:lpstr>Presentazione di PowerPoint</vt:lpstr>
      <vt:lpstr>Classification of culture systems</vt:lpstr>
      <vt:lpstr>LEVEL OF NUTRIENT ENRICHMENTS</vt:lpstr>
      <vt:lpstr>INTEGRATED SYSTEM</vt:lpstr>
      <vt:lpstr>INDOOR SYSTEM</vt:lpstr>
    </vt:vector>
  </TitlesOfParts>
  <Company>Marangoni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Aquaculture system</dc:title>
  <dc:creator>Catalina Puello</dc:creator>
  <cp:lastModifiedBy>Catalina Puello</cp:lastModifiedBy>
  <cp:revision>7</cp:revision>
  <dcterms:created xsi:type="dcterms:W3CDTF">2013-10-21T12:31:54Z</dcterms:created>
  <dcterms:modified xsi:type="dcterms:W3CDTF">2013-10-21T14:19:49Z</dcterms:modified>
</cp:coreProperties>
</file>